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Lst>
  <p:notesMasterIdLst>
    <p:notesMasterId r:id="rId35"/>
  </p:notesMasterIdLst>
  <p:handoutMasterIdLst>
    <p:handoutMasterId r:id="rId3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bel" panose="020B0604020202020204" charset="0"/>
      <p:regular r:id="rId37"/>
    </p:embeddedFont>
    <p:embeddedFont>
      <p:font typeface="Advent Pro Light" panose="020B0604020202020204" charset="0"/>
      <p:regular r:id="rId38"/>
      <p:bold r:id="rId39"/>
    </p:embeddedFont>
    <p:embeddedFont>
      <p:font typeface="Anton" pitchFamily="2" charset="0"/>
      <p:regular r:id="rId40"/>
    </p:embeddedFont>
    <p:embeddedFont>
      <p:font typeface="Calibri" panose="020F0502020204030204" pitchFamily="34" charset="0"/>
      <p:regular r:id="rId41"/>
      <p:bold r:id="rId42"/>
      <p:italic r:id="rId43"/>
      <p:boldItalic r:id="rId44"/>
    </p:embeddedFont>
    <p:embeddedFont>
      <p:font typeface="Exo 2" panose="020B0604020202020204" charset="0"/>
      <p:regular r:id="rId45"/>
      <p:bold r:id="rId46"/>
      <p:italic r:id="rId47"/>
      <p:boldItalic r:id="rId48"/>
    </p:embeddedFont>
    <p:embeddedFont>
      <p:font typeface="Fira Sans Condensed ExtraLight" panose="020B0403050000020004" pitchFamily="34" charset="0"/>
      <p:regular r:id="rId49"/>
      <p:bold r:id="rId50"/>
      <p:italic r:id="rId51"/>
      <p:boldItalic r:id="rId52"/>
    </p:embeddedFont>
    <p:embeddedFont>
      <p:font typeface="Fira Sans Extra Condensed Medium" panose="020B0604020202020204" charset="0"/>
      <p:regular r:id="rId53"/>
      <p:bold r:id="rId54"/>
      <p:italic r:id="rId55"/>
      <p:boldItalic r:id="rId56"/>
    </p:embeddedFont>
    <p:embeddedFont>
      <p:font typeface="Geo" panose="020B0604020202020204"/>
      <p:regular r:id="rId57"/>
      <p:italic r:id="rId58"/>
    </p:embeddedFont>
    <p:embeddedFont>
      <p:font typeface="Josefin Sans" pitchFamily="2"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Condensed" panose="02000000000000000000" pitchFamily="2" charset="0"/>
      <p:regular r:id="rId71"/>
      <p:bold r:id="rId72"/>
      <p:italic r:id="rId73"/>
      <p:boldItalic r:id="rId74"/>
    </p:embeddedFont>
    <p:embeddedFont>
      <p:font typeface="Roboto Condensed Light" panose="02000000000000000000" pitchFamily="2" charset="0"/>
      <p:regular r:id="rId75"/>
      <p:bold r:id="rId76"/>
      <p:italic r:id="rId77"/>
      <p:boldItalic r:id="rId78"/>
    </p:embeddedFont>
    <p:embeddedFont>
      <p:font typeface="Squada One" panose="020B060402020202020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jwa moursli" initials="nm" lastIdx="1" clrIdx="0">
    <p:extLst>
      <p:ext uri="{19B8F6BF-5375-455C-9EA6-DF929625EA0E}">
        <p15:presenceInfo xmlns:p15="http://schemas.microsoft.com/office/powerpoint/2012/main" userId="09c3a1c5a9870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55AFAD"/>
    <a:srgbClr val="EFBFF3"/>
    <a:srgbClr val="C994DA"/>
    <a:srgbClr val="8E2AA2"/>
    <a:srgbClr val="004ADE"/>
    <a:srgbClr val="6397EB"/>
    <a:srgbClr val="B4E0F6"/>
    <a:srgbClr val="0099CC"/>
    <a:srgbClr val="F76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BDD2CD-6B39-4C49-9D3B-27C4318AD9B3}">
  <a:tblStyle styleId="{9CBDD2CD-6B39-4C49-9D3B-27C4318AD9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84" d="100"/>
          <a:sy n="84" d="100"/>
        </p:scale>
        <p:origin x="788" y="40"/>
      </p:cViewPr>
      <p:guideLst/>
    </p:cSldViewPr>
  </p:slideViewPr>
  <p:notesTextViewPr>
    <p:cViewPr>
      <p:scale>
        <a:sx n="1" d="1"/>
        <a:sy n="1" d="1"/>
      </p:scale>
      <p:origin x="0" y="0"/>
    </p:cViewPr>
  </p:notesTextViewPr>
  <p:notesViewPr>
    <p:cSldViewPr snapToGrid="0">
      <p:cViewPr varScale="1">
        <p:scale>
          <a:sx n="51" d="100"/>
          <a:sy n="51"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79" Type="http://schemas.openxmlformats.org/officeDocument/2006/relationships/font" Target="fonts/font4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font" Target="fonts/font41.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font" Target="fonts/font42.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font" Target="fonts/font40.fntdata"/><Relationship Id="rId7" Type="http://schemas.openxmlformats.org/officeDocument/2006/relationships/slide" Target="slides/slide6.xml"/><Relationship Id="rId71" Type="http://schemas.openxmlformats.org/officeDocument/2006/relationships/font" Target="fonts/font3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 Id="rId61" Type="http://schemas.openxmlformats.org/officeDocument/2006/relationships/font" Target="fonts/font25.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jwa moursli" userId="09c3a1c5a9870cf9" providerId="LiveId" clId="{2433E4A1-B3FC-4385-9AB9-3A7350C90F2D}"/>
    <pc:docChg chg="undo custSel modSld modMainMaster">
      <pc:chgData name="najwa moursli" userId="09c3a1c5a9870cf9" providerId="LiveId" clId="{2433E4A1-B3FC-4385-9AB9-3A7350C90F2D}" dt="2021-12-03T13:43:01.664" v="2869"/>
      <pc:docMkLst>
        <pc:docMk/>
      </pc:docMkLst>
      <pc:sldChg chg="addSp delSp modSp mod setBg">
        <pc:chgData name="najwa moursli" userId="09c3a1c5a9870cf9" providerId="LiveId" clId="{2433E4A1-B3FC-4385-9AB9-3A7350C90F2D}" dt="2021-11-30T14:41:24.073" v="1487" actId="1076"/>
        <pc:sldMkLst>
          <pc:docMk/>
          <pc:sldMk cId="0" sldId="258"/>
        </pc:sldMkLst>
        <pc:spChg chg="add del mod">
          <ac:chgData name="najwa moursli" userId="09c3a1c5a9870cf9" providerId="LiveId" clId="{2433E4A1-B3FC-4385-9AB9-3A7350C90F2D}" dt="2021-11-30T14:36:17.178" v="1459" actId="478"/>
          <ac:spMkLst>
            <pc:docMk/>
            <pc:sldMk cId="0" sldId="258"/>
            <ac:spMk id="4" creationId="{38F36999-1001-48EC-8FAC-286FC1A670E1}"/>
          </ac:spMkLst>
        </pc:spChg>
        <pc:spChg chg="add del mod">
          <ac:chgData name="najwa moursli" userId="09c3a1c5a9870cf9" providerId="LiveId" clId="{2433E4A1-B3FC-4385-9AB9-3A7350C90F2D}" dt="2021-11-30T14:36:21.631" v="1461" actId="478"/>
          <ac:spMkLst>
            <pc:docMk/>
            <pc:sldMk cId="0" sldId="258"/>
            <ac:spMk id="6" creationId="{E73B0A10-B2E9-4A24-8921-736313CF32C6}"/>
          </ac:spMkLst>
        </pc:spChg>
        <pc:spChg chg="del mod">
          <ac:chgData name="najwa moursli" userId="09c3a1c5a9870cf9" providerId="LiveId" clId="{2433E4A1-B3FC-4385-9AB9-3A7350C90F2D}" dt="2021-11-30T14:36:13.071" v="1458" actId="478"/>
          <ac:spMkLst>
            <pc:docMk/>
            <pc:sldMk cId="0" sldId="258"/>
            <ac:spMk id="252" creationId="{00000000-0000-0000-0000-000000000000}"/>
          </ac:spMkLst>
        </pc:spChg>
        <pc:spChg chg="del">
          <ac:chgData name="najwa moursli" userId="09c3a1c5a9870cf9" providerId="LiveId" clId="{2433E4A1-B3FC-4385-9AB9-3A7350C90F2D}" dt="2021-11-30T14:36:19.220" v="1460" actId="478"/>
          <ac:spMkLst>
            <pc:docMk/>
            <pc:sldMk cId="0" sldId="258"/>
            <ac:spMk id="253" creationId="{00000000-0000-0000-0000-000000000000}"/>
          </ac:spMkLst>
        </pc:spChg>
        <pc:picChg chg="add mod">
          <ac:chgData name="najwa moursli" userId="09c3a1c5a9870cf9" providerId="LiveId" clId="{2433E4A1-B3FC-4385-9AB9-3A7350C90F2D}" dt="2021-11-30T14:40:01.087" v="1479" actId="1076"/>
          <ac:picMkLst>
            <pc:docMk/>
            <pc:sldMk cId="0" sldId="258"/>
            <ac:picMk id="8" creationId="{FE7BD1A8-5FF4-4731-9F0D-A9AD4FAF7AC1}"/>
          </ac:picMkLst>
        </pc:picChg>
        <pc:picChg chg="add mod">
          <ac:chgData name="najwa moursli" userId="09c3a1c5a9870cf9" providerId="LiveId" clId="{2433E4A1-B3FC-4385-9AB9-3A7350C90F2D}" dt="2021-11-30T14:40:09.710" v="1481" actId="1076"/>
          <ac:picMkLst>
            <pc:docMk/>
            <pc:sldMk cId="0" sldId="258"/>
            <ac:picMk id="10" creationId="{C2A55836-44F7-41E2-9925-8FD95C85F6E7}"/>
          </ac:picMkLst>
        </pc:picChg>
        <pc:picChg chg="add mod">
          <ac:chgData name="najwa moursli" userId="09c3a1c5a9870cf9" providerId="LiveId" clId="{2433E4A1-B3FC-4385-9AB9-3A7350C90F2D}" dt="2021-11-30T14:40:47.664" v="1485" actId="14100"/>
          <ac:picMkLst>
            <pc:docMk/>
            <pc:sldMk cId="0" sldId="258"/>
            <ac:picMk id="14" creationId="{0344799C-49A2-4033-9F54-1408B0F457E7}"/>
          </ac:picMkLst>
        </pc:picChg>
        <pc:picChg chg="add mod">
          <ac:chgData name="najwa moursli" userId="09c3a1c5a9870cf9" providerId="LiveId" clId="{2433E4A1-B3FC-4385-9AB9-3A7350C90F2D}" dt="2021-11-30T14:41:24.073" v="1487" actId="1076"/>
          <ac:picMkLst>
            <pc:docMk/>
            <pc:sldMk cId="0" sldId="258"/>
            <ac:picMk id="16" creationId="{30A86EA4-697C-45BB-B670-D6967C17564B}"/>
          </ac:picMkLst>
        </pc:picChg>
        <pc:cxnChg chg="add mod">
          <ac:chgData name="najwa moursli" userId="09c3a1c5a9870cf9" providerId="LiveId" clId="{2433E4A1-B3FC-4385-9AB9-3A7350C90F2D}" dt="2021-11-30T14:40:05.638" v="1480" actId="1076"/>
          <ac:cxnSpMkLst>
            <pc:docMk/>
            <pc:sldMk cId="0" sldId="258"/>
            <ac:cxnSpMk id="12" creationId="{EFA587CC-3CA6-45C3-AB5B-160654291FCC}"/>
          </ac:cxnSpMkLst>
        </pc:cxnChg>
      </pc:sldChg>
      <pc:sldChg chg="addSp delSp modSp mod setBg addAnim delAnim">
        <pc:chgData name="najwa moursli" userId="09c3a1c5a9870cf9" providerId="LiveId" clId="{2433E4A1-B3FC-4385-9AB9-3A7350C90F2D}" dt="2021-12-03T13:43:01.664" v="2869"/>
        <pc:sldMkLst>
          <pc:docMk/>
          <pc:sldMk cId="0" sldId="262"/>
        </pc:sldMkLst>
        <pc:spChg chg="add del">
          <ac:chgData name="najwa moursli" userId="09c3a1c5a9870cf9" providerId="LiveId" clId="{2433E4A1-B3FC-4385-9AB9-3A7350C90F2D}" dt="2021-12-03T13:24:43.271" v="2295" actId="478"/>
          <ac:spMkLst>
            <pc:docMk/>
            <pc:sldMk cId="0" sldId="262"/>
            <ac:spMk id="2" creationId="{4C5DB0F4-BAB6-4FEF-B4F4-73EE690FBC69}"/>
          </ac:spMkLst>
        </pc:spChg>
        <pc:spChg chg="add del mod">
          <ac:chgData name="najwa moursli" userId="09c3a1c5a9870cf9" providerId="LiveId" clId="{2433E4A1-B3FC-4385-9AB9-3A7350C90F2D}" dt="2021-12-03T13:28:49.746" v="2342" actId="11529"/>
          <ac:spMkLst>
            <pc:docMk/>
            <pc:sldMk cId="0" sldId="262"/>
            <ac:spMk id="6" creationId="{D4436C41-C4AD-4D57-9BCB-18FC9E29F160}"/>
          </ac:spMkLst>
        </pc:spChg>
        <pc:spChg chg="add del mod">
          <ac:chgData name="najwa moursli" userId="09c3a1c5a9870cf9" providerId="LiveId" clId="{2433E4A1-B3FC-4385-9AB9-3A7350C90F2D}" dt="2021-12-03T13:32:27.561" v="2574" actId="11529"/>
          <ac:spMkLst>
            <pc:docMk/>
            <pc:sldMk cId="0" sldId="262"/>
            <ac:spMk id="7" creationId="{A998AFD2-C029-47E9-AAC8-E5667DBA96CD}"/>
          </ac:spMkLst>
        </pc:spChg>
        <pc:spChg chg="add del">
          <ac:chgData name="najwa moursli" userId="09c3a1c5a9870cf9" providerId="LiveId" clId="{2433E4A1-B3FC-4385-9AB9-3A7350C90F2D}" dt="2021-12-03T13:35:14.755" v="2748" actId="11529"/>
          <ac:spMkLst>
            <pc:docMk/>
            <pc:sldMk cId="0" sldId="262"/>
            <ac:spMk id="8" creationId="{C6D7B693-0DBB-403A-ABC0-F91B5982B299}"/>
          </ac:spMkLst>
        </pc:spChg>
        <pc:spChg chg="add mod ord">
          <ac:chgData name="najwa moursli" userId="09c3a1c5a9870cf9" providerId="LiveId" clId="{2433E4A1-B3FC-4385-9AB9-3A7350C90F2D}" dt="2021-12-03T13:39:19.835" v="2809" actId="14100"/>
          <ac:spMkLst>
            <pc:docMk/>
            <pc:sldMk cId="0" sldId="262"/>
            <ac:spMk id="33" creationId="{ED54D7CD-85CE-4791-B76B-33AEF2633791}"/>
          </ac:spMkLst>
        </pc:spChg>
        <pc:spChg chg="del mod">
          <ac:chgData name="najwa moursli" userId="09c3a1c5a9870cf9" providerId="LiveId" clId="{2433E4A1-B3FC-4385-9AB9-3A7350C90F2D}" dt="2021-11-20T18:40:17.733" v="1168" actId="478"/>
          <ac:spMkLst>
            <pc:docMk/>
            <pc:sldMk cId="0" sldId="262"/>
            <ac:spMk id="369" creationId="{00000000-0000-0000-0000-000000000000}"/>
          </ac:spMkLst>
        </pc:spChg>
        <pc:spChg chg="add del mod">
          <ac:chgData name="najwa moursli" userId="09c3a1c5a9870cf9" providerId="LiveId" clId="{2433E4A1-B3FC-4385-9AB9-3A7350C90F2D}" dt="2021-12-03T13:43:01.037" v="2868" actId="206"/>
          <ac:spMkLst>
            <pc:docMk/>
            <pc:sldMk cId="0" sldId="262"/>
            <ac:spMk id="370" creationId="{00000000-0000-0000-0000-000000000000}"/>
          </ac:spMkLst>
        </pc:spChg>
        <pc:spChg chg="add del mod">
          <ac:chgData name="najwa moursli" userId="09c3a1c5a9870cf9" providerId="LiveId" clId="{2433E4A1-B3FC-4385-9AB9-3A7350C90F2D}" dt="2021-12-03T13:39:01.809" v="2806" actId="14100"/>
          <ac:spMkLst>
            <pc:docMk/>
            <pc:sldMk cId="0" sldId="262"/>
            <ac:spMk id="371" creationId="{00000000-0000-0000-0000-000000000000}"/>
          </ac:spMkLst>
        </pc:spChg>
        <pc:spChg chg="del">
          <ac:chgData name="najwa moursli" userId="09c3a1c5a9870cf9" providerId="LiveId" clId="{2433E4A1-B3FC-4385-9AB9-3A7350C90F2D}" dt="2021-12-03T13:26:22.982" v="2315" actId="478"/>
          <ac:spMkLst>
            <pc:docMk/>
            <pc:sldMk cId="0" sldId="262"/>
            <ac:spMk id="372" creationId="{00000000-0000-0000-0000-000000000000}"/>
          </ac:spMkLst>
        </pc:spChg>
        <pc:spChg chg="mod">
          <ac:chgData name="najwa moursli" userId="09c3a1c5a9870cf9" providerId="LiveId" clId="{2433E4A1-B3FC-4385-9AB9-3A7350C90F2D}" dt="2021-12-03T13:38:12.665" v="2799" actId="207"/>
          <ac:spMkLst>
            <pc:docMk/>
            <pc:sldMk cId="0" sldId="262"/>
            <ac:spMk id="373" creationId="{00000000-0000-0000-0000-000000000000}"/>
          </ac:spMkLst>
        </pc:spChg>
        <pc:spChg chg="mod">
          <ac:chgData name="najwa moursli" userId="09c3a1c5a9870cf9" providerId="LiveId" clId="{2433E4A1-B3FC-4385-9AB9-3A7350C90F2D}" dt="2021-12-03T13:38:47.579" v="2804" actId="14100"/>
          <ac:spMkLst>
            <pc:docMk/>
            <pc:sldMk cId="0" sldId="262"/>
            <ac:spMk id="374" creationId="{00000000-0000-0000-0000-000000000000}"/>
          </ac:spMkLst>
        </pc:spChg>
        <pc:spChg chg="del">
          <ac:chgData name="najwa moursli" userId="09c3a1c5a9870cf9" providerId="LiveId" clId="{2433E4A1-B3FC-4385-9AB9-3A7350C90F2D}" dt="2021-12-03T13:39:24.906" v="2810" actId="478"/>
          <ac:spMkLst>
            <pc:docMk/>
            <pc:sldMk cId="0" sldId="262"/>
            <ac:spMk id="376" creationId="{00000000-0000-0000-0000-000000000000}"/>
          </ac:spMkLst>
        </pc:spChg>
        <pc:spChg chg="add del">
          <ac:chgData name="najwa moursli" userId="09c3a1c5a9870cf9" providerId="LiveId" clId="{2433E4A1-B3FC-4385-9AB9-3A7350C90F2D}" dt="2021-11-24T16:10:53.779" v="1186" actId="478"/>
          <ac:spMkLst>
            <pc:docMk/>
            <pc:sldMk cId="0" sldId="262"/>
            <ac:spMk id="377" creationId="{00000000-0000-0000-0000-000000000000}"/>
          </ac:spMkLst>
        </pc:spChg>
        <pc:spChg chg="del">
          <ac:chgData name="najwa moursli" userId="09c3a1c5a9870cf9" providerId="LiveId" clId="{2433E4A1-B3FC-4385-9AB9-3A7350C90F2D}" dt="2021-12-03T13:32:40.820" v="2577" actId="478"/>
          <ac:spMkLst>
            <pc:docMk/>
            <pc:sldMk cId="0" sldId="262"/>
            <ac:spMk id="379" creationId="{00000000-0000-0000-0000-000000000000}"/>
          </ac:spMkLst>
        </pc:spChg>
        <pc:spChg chg="add del">
          <ac:chgData name="najwa moursli" userId="09c3a1c5a9870cf9" providerId="LiveId" clId="{2433E4A1-B3FC-4385-9AB9-3A7350C90F2D}" dt="2021-12-03T13:25:57.715" v="2309" actId="478"/>
          <ac:spMkLst>
            <pc:docMk/>
            <pc:sldMk cId="0" sldId="262"/>
            <ac:spMk id="381" creationId="{00000000-0000-0000-0000-000000000000}"/>
          </ac:spMkLst>
        </pc:spChg>
        <pc:spChg chg="mod">
          <ac:chgData name="najwa moursli" userId="09c3a1c5a9870cf9" providerId="LiveId" clId="{2433E4A1-B3FC-4385-9AB9-3A7350C90F2D}" dt="2021-12-03T13:26:07.881" v="2312" actId="1076"/>
          <ac:spMkLst>
            <pc:docMk/>
            <pc:sldMk cId="0" sldId="262"/>
            <ac:spMk id="382" creationId="{00000000-0000-0000-0000-000000000000}"/>
          </ac:spMkLst>
        </pc:spChg>
        <pc:spChg chg="ord">
          <ac:chgData name="najwa moursli" userId="09c3a1c5a9870cf9" providerId="LiveId" clId="{2433E4A1-B3FC-4385-9AB9-3A7350C90F2D}" dt="2021-11-24T16:10:55.555" v="1189" actId="167"/>
          <ac:spMkLst>
            <pc:docMk/>
            <pc:sldMk cId="0" sldId="262"/>
            <ac:spMk id="383" creationId="{00000000-0000-0000-0000-000000000000}"/>
          </ac:spMkLst>
        </pc:spChg>
        <pc:spChg chg="add del">
          <ac:chgData name="najwa moursli" userId="09c3a1c5a9870cf9" providerId="LiveId" clId="{2433E4A1-B3FC-4385-9AB9-3A7350C90F2D}" dt="2021-12-03T13:25:27.306" v="2302" actId="478"/>
          <ac:spMkLst>
            <pc:docMk/>
            <pc:sldMk cId="0" sldId="262"/>
            <ac:spMk id="384" creationId="{00000000-0000-0000-0000-000000000000}"/>
          </ac:spMkLst>
        </pc:spChg>
        <pc:spChg chg="mod">
          <ac:chgData name="najwa moursli" userId="09c3a1c5a9870cf9" providerId="LiveId" clId="{2433E4A1-B3FC-4385-9AB9-3A7350C90F2D}" dt="2021-12-03T13:25:41.077" v="2305" actId="1076"/>
          <ac:spMkLst>
            <pc:docMk/>
            <pc:sldMk cId="0" sldId="262"/>
            <ac:spMk id="385" creationId="{00000000-0000-0000-0000-000000000000}"/>
          </ac:spMkLst>
        </pc:spChg>
        <pc:spChg chg="del mod">
          <ac:chgData name="najwa moursli" userId="09c3a1c5a9870cf9" providerId="LiveId" clId="{2433E4A1-B3FC-4385-9AB9-3A7350C90F2D}" dt="2021-11-20T18:39:10.260" v="1158" actId="478"/>
          <ac:spMkLst>
            <pc:docMk/>
            <pc:sldMk cId="0" sldId="262"/>
            <ac:spMk id="386" creationId="{00000000-0000-0000-0000-000000000000}"/>
          </ac:spMkLst>
        </pc:spChg>
        <pc:spChg chg="del mod">
          <ac:chgData name="najwa moursli" userId="09c3a1c5a9870cf9" providerId="LiveId" clId="{2433E4A1-B3FC-4385-9AB9-3A7350C90F2D}" dt="2021-12-03T13:25:30.453" v="2303" actId="478"/>
          <ac:spMkLst>
            <pc:docMk/>
            <pc:sldMk cId="0" sldId="262"/>
            <ac:spMk id="387" creationId="{00000000-0000-0000-0000-000000000000}"/>
          </ac:spMkLst>
        </pc:spChg>
        <pc:spChg chg="del mod">
          <ac:chgData name="najwa moursli" userId="09c3a1c5a9870cf9" providerId="LiveId" clId="{2433E4A1-B3FC-4385-9AB9-3A7350C90F2D}" dt="2021-11-20T18:39:52.525" v="1165" actId="478"/>
          <ac:spMkLst>
            <pc:docMk/>
            <pc:sldMk cId="0" sldId="262"/>
            <ac:spMk id="388" creationId="{00000000-0000-0000-0000-000000000000}"/>
          </ac:spMkLst>
        </pc:spChg>
        <pc:spChg chg="mod">
          <ac:chgData name="najwa moursli" userId="09c3a1c5a9870cf9" providerId="LiveId" clId="{2433E4A1-B3FC-4385-9AB9-3A7350C90F2D}" dt="2021-11-24T16:10:24.483" v="1181" actId="1076"/>
          <ac:spMkLst>
            <pc:docMk/>
            <pc:sldMk cId="0" sldId="262"/>
            <ac:spMk id="389" creationId="{00000000-0000-0000-0000-000000000000}"/>
          </ac:spMkLst>
        </pc:spChg>
        <pc:spChg chg="del mod">
          <ac:chgData name="najwa moursli" userId="09c3a1c5a9870cf9" providerId="LiveId" clId="{2433E4A1-B3FC-4385-9AB9-3A7350C90F2D}" dt="2021-11-20T18:38:49.222" v="1155" actId="478"/>
          <ac:spMkLst>
            <pc:docMk/>
            <pc:sldMk cId="0" sldId="262"/>
            <ac:spMk id="390" creationId="{00000000-0000-0000-0000-000000000000}"/>
          </ac:spMkLst>
        </pc:spChg>
        <pc:spChg chg="mod">
          <ac:chgData name="najwa moursli" userId="09c3a1c5a9870cf9" providerId="LiveId" clId="{2433E4A1-B3FC-4385-9AB9-3A7350C90F2D}" dt="2021-12-03T13:26:16.731" v="2314" actId="1076"/>
          <ac:spMkLst>
            <pc:docMk/>
            <pc:sldMk cId="0" sldId="262"/>
            <ac:spMk id="391" creationId="{00000000-0000-0000-0000-000000000000}"/>
          </ac:spMkLst>
        </pc:spChg>
        <pc:spChg chg="del">
          <ac:chgData name="najwa moursli" userId="09c3a1c5a9870cf9" providerId="LiveId" clId="{2433E4A1-B3FC-4385-9AB9-3A7350C90F2D}" dt="2021-11-20T18:39:14.492" v="1159" actId="478"/>
          <ac:spMkLst>
            <pc:docMk/>
            <pc:sldMk cId="0" sldId="262"/>
            <ac:spMk id="392" creationId="{00000000-0000-0000-0000-000000000000}"/>
          </ac:spMkLst>
        </pc:spChg>
        <pc:spChg chg="mod">
          <ac:chgData name="najwa moursli" userId="09c3a1c5a9870cf9" providerId="LiveId" clId="{2433E4A1-B3FC-4385-9AB9-3A7350C90F2D}" dt="2021-12-03T13:25:49.507" v="2307" actId="1076"/>
          <ac:spMkLst>
            <pc:docMk/>
            <pc:sldMk cId="0" sldId="262"/>
            <ac:spMk id="393" creationId="{00000000-0000-0000-0000-000000000000}"/>
          </ac:spMkLst>
        </pc:spChg>
        <pc:spChg chg="del mod">
          <ac:chgData name="najwa moursli" userId="09c3a1c5a9870cf9" providerId="LiveId" clId="{2433E4A1-B3FC-4385-9AB9-3A7350C90F2D}" dt="2021-11-20T17:43:59.310" v="1070" actId="478"/>
          <ac:spMkLst>
            <pc:docMk/>
            <pc:sldMk cId="0" sldId="262"/>
            <ac:spMk id="394" creationId="{00000000-0000-0000-0000-000000000000}"/>
          </ac:spMkLst>
        </pc:spChg>
        <pc:spChg chg="add del mod">
          <ac:chgData name="najwa moursli" userId="09c3a1c5a9870cf9" providerId="LiveId" clId="{2433E4A1-B3FC-4385-9AB9-3A7350C90F2D}" dt="2021-12-03T13:26:00.010" v="2310" actId="478"/>
          <ac:spMkLst>
            <pc:docMk/>
            <pc:sldMk cId="0" sldId="262"/>
            <ac:spMk id="420" creationId="{00000000-0000-0000-0000-000000000000}"/>
          </ac:spMkLst>
        </pc:spChg>
        <pc:grpChg chg="mod">
          <ac:chgData name="najwa moursli" userId="09c3a1c5a9870cf9" providerId="LiveId" clId="{2433E4A1-B3FC-4385-9AB9-3A7350C90F2D}" dt="2021-12-03T13:40:15.909" v="2821"/>
          <ac:grpSpMkLst>
            <pc:docMk/>
            <pc:sldMk cId="0" sldId="262"/>
            <ac:grpSpMk id="16" creationId="{BCEE1202-468F-4ADD-82E0-1F9DDE414555}"/>
          </ac:grpSpMkLst>
        </pc:grpChg>
        <pc:grpChg chg="add del mod">
          <ac:chgData name="najwa moursli" userId="09c3a1c5a9870cf9" providerId="LiveId" clId="{2433E4A1-B3FC-4385-9AB9-3A7350C90F2D}" dt="2021-12-03T13:43:01.664" v="2869"/>
          <ac:grpSpMkLst>
            <pc:docMk/>
            <pc:sldMk cId="0" sldId="262"/>
            <ac:grpSpMk id="22" creationId="{F94A9317-A57D-4EF1-A8B8-B9FC27C4C656}"/>
          </ac:grpSpMkLst>
        </pc:grpChg>
        <pc:grpChg chg="del mod">
          <ac:chgData name="najwa moursli" userId="09c3a1c5a9870cf9" providerId="LiveId" clId="{2433E4A1-B3FC-4385-9AB9-3A7350C90F2D}" dt="2021-12-03T13:40:41.156" v="2836"/>
          <ac:grpSpMkLst>
            <pc:docMk/>
            <pc:sldMk cId="0" sldId="262"/>
            <ac:grpSpMk id="30" creationId="{7D5CC3C1-A501-44EC-8F17-8C0CE2E0B812}"/>
          </ac:grpSpMkLst>
        </pc:grpChg>
        <pc:grpChg chg="del mod">
          <ac:chgData name="najwa moursli" userId="09c3a1c5a9870cf9" providerId="LiveId" clId="{2433E4A1-B3FC-4385-9AB9-3A7350C90F2D}" dt="2021-12-03T13:42:31.541" v="2859"/>
          <ac:grpSpMkLst>
            <pc:docMk/>
            <pc:sldMk cId="0" sldId="262"/>
            <ac:grpSpMk id="31" creationId="{A9F70B22-453F-45AE-8E9F-DBCE481D7DDC}"/>
          </ac:grpSpMkLst>
        </pc:grpChg>
        <pc:grpChg chg="del mod">
          <ac:chgData name="najwa moursli" userId="09c3a1c5a9870cf9" providerId="LiveId" clId="{2433E4A1-B3FC-4385-9AB9-3A7350C90F2D}" dt="2021-12-03T13:42:31.541" v="2857"/>
          <ac:grpSpMkLst>
            <pc:docMk/>
            <pc:sldMk cId="0" sldId="262"/>
            <ac:grpSpMk id="38" creationId="{118DFAEC-8FDE-4AFF-A26B-72BA887039DF}"/>
          </ac:grpSpMkLst>
        </pc:grpChg>
        <pc:grpChg chg="del">
          <ac:chgData name="najwa moursli" userId="09c3a1c5a9870cf9" providerId="LiveId" clId="{2433E4A1-B3FC-4385-9AB9-3A7350C90F2D}" dt="2021-11-20T17:45:15.472" v="1073" actId="478"/>
          <ac:grpSpMkLst>
            <pc:docMk/>
            <pc:sldMk cId="0" sldId="262"/>
            <ac:grpSpMk id="395" creationId="{00000000-0000-0000-0000-000000000000}"/>
          </ac:grpSpMkLst>
        </pc:grpChg>
        <pc:grpChg chg="del">
          <ac:chgData name="najwa moursli" userId="09c3a1c5a9870cf9" providerId="LiveId" clId="{2433E4A1-B3FC-4385-9AB9-3A7350C90F2D}" dt="2021-11-20T17:45:53.812" v="1080" actId="478"/>
          <ac:grpSpMkLst>
            <pc:docMk/>
            <pc:sldMk cId="0" sldId="262"/>
            <ac:grpSpMk id="398" creationId="{00000000-0000-0000-0000-000000000000}"/>
          </ac:grpSpMkLst>
        </pc:grpChg>
        <pc:grpChg chg="del">
          <ac:chgData name="najwa moursli" userId="09c3a1c5a9870cf9" providerId="LiveId" clId="{2433E4A1-B3FC-4385-9AB9-3A7350C90F2D}" dt="2021-11-20T17:56:53.391" v="1124" actId="478"/>
          <ac:grpSpMkLst>
            <pc:docMk/>
            <pc:sldMk cId="0" sldId="262"/>
            <ac:grpSpMk id="405" creationId="{00000000-0000-0000-0000-000000000000}"/>
          </ac:grpSpMkLst>
        </pc:grpChg>
        <pc:grpChg chg="del">
          <ac:chgData name="najwa moursli" userId="09c3a1c5a9870cf9" providerId="LiveId" clId="{2433E4A1-B3FC-4385-9AB9-3A7350C90F2D}" dt="2021-11-24T16:11:03.531" v="1190" actId="478"/>
          <ac:grpSpMkLst>
            <pc:docMk/>
            <pc:sldMk cId="0" sldId="262"/>
            <ac:grpSpMk id="408" creationId="{00000000-0000-0000-0000-000000000000}"/>
          </ac:grpSpMkLst>
        </pc:grpChg>
        <pc:grpChg chg="del">
          <ac:chgData name="najwa moursli" userId="09c3a1c5a9870cf9" providerId="LiveId" clId="{2433E4A1-B3FC-4385-9AB9-3A7350C90F2D}" dt="2021-11-20T17:49:31.369" v="1113" actId="478"/>
          <ac:grpSpMkLst>
            <pc:docMk/>
            <pc:sldMk cId="0" sldId="262"/>
            <ac:grpSpMk id="421" creationId="{00000000-0000-0000-0000-000000000000}"/>
          </ac:grpSpMkLst>
        </pc:grpChg>
        <pc:picChg chg="add del mod">
          <ac:chgData name="najwa moursli" userId="09c3a1c5a9870cf9" providerId="LiveId" clId="{2433E4A1-B3FC-4385-9AB9-3A7350C90F2D}" dt="2021-12-03T13:25:56.093" v="2308" actId="478"/>
          <ac:picMkLst>
            <pc:docMk/>
            <pc:sldMk cId="0" sldId="262"/>
            <ac:picMk id="3" creationId="{315B618B-EB09-4CCC-9740-D9F930970124}"/>
          </ac:picMkLst>
        </pc:picChg>
        <pc:picChg chg="add del mod">
          <ac:chgData name="najwa moursli" userId="09c3a1c5a9870cf9" providerId="LiveId" clId="{2433E4A1-B3FC-4385-9AB9-3A7350C90F2D}" dt="2021-11-24T16:12:25.471" v="1209" actId="478"/>
          <ac:picMkLst>
            <pc:docMk/>
            <pc:sldMk cId="0" sldId="262"/>
            <ac:picMk id="4" creationId="{BD756CC4-38A4-40DB-81F0-83C01A177B37}"/>
          </ac:picMkLst>
        </pc:picChg>
        <pc:picChg chg="add del mod">
          <ac:chgData name="najwa moursli" userId="09c3a1c5a9870cf9" providerId="LiveId" clId="{2433E4A1-B3FC-4385-9AB9-3A7350C90F2D}" dt="2021-12-03T13:25:26.248" v="2301" actId="478"/>
          <ac:picMkLst>
            <pc:docMk/>
            <pc:sldMk cId="0" sldId="262"/>
            <ac:picMk id="4" creationId="{FB951794-88FB-4502-979A-3689B18B65B1}"/>
          </ac:picMkLst>
        </pc:picChg>
        <pc:picChg chg="add mod">
          <ac:chgData name="najwa moursli" userId="09c3a1c5a9870cf9" providerId="LiveId" clId="{2433E4A1-B3FC-4385-9AB9-3A7350C90F2D}" dt="2021-12-03T13:25:45.299" v="2306" actId="1076"/>
          <ac:picMkLst>
            <pc:docMk/>
            <pc:sldMk cId="0" sldId="262"/>
            <ac:picMk id="5" creationId="{C76AA677-28AD-4BD6-ABA1-E0089DF30D50}"/>
          </ac:picMkLst>
        </pc:picChg>
        <pc:picChg chg="add del mod">
          <ac:chgData name="najwa moursli" userId="09c3a1c5a9870cf9" providerId="LiveId" clId="{2433E4A1-B3FC-4385-9AB9-3A7350C90F2D}" dt="2021-11-25T14:21:38.111" v="1223" actId="478"/>
          <ac:picMkLst>
            <pc:docMk/>
            <pc:sldMk cId="0" sldId="262"/>
            <ac:picMk id="7" creationId="{7EA4A4F2-F88B-4AD5-BEF3-A5634A6560B8}"/>
          </ac:picMkLst>
        </pc:picChg>
        <pc:picChg chg="add del mod">
          <ac:chgData name="najwa moursli" userId="09c3a1c5a9870cf9" providerId="LiveId" clId="{2433E4A1-B3FC-4385-9AB9-3A7350C90F2D}" dt="2021-11-24T16:12:25.471" v="1209" actId="478"/>
          <ac:picMkLst>
            <pc:docMk/>
            <pc:sldMk cId="0" sldId="262"/>
            <ac:picMk id="8" creationId="{D62A376C-3144-471E-A331-6CF633D0DAEC}"/>
          </ac:picMkLst>
        </pc:picChg>
        <pc:picChg chg="add mod">
          <ac:chgData name="najwa moursli" userId="09c3a1c5a9870cf9" providerId="LiveId" clId="{2433E4A1-B3FC-4385-9AB9-3A7350C90F2D}" dt="2021-11-24T16:11:08.510" v="1191" actId="1076"/>
          <ac:picMkLst>
            <pc:docMk/>
            <pc:sldMk cId="0" sldId="262"/>
            <ac:picMk id="9" creationId="{DDB15431-66D7-4CD3-880E-083457E21CB7}"/>
          </ac:picMkLst>
        </pc:picChg>
        <pc:picChg chg="add mod">
          <ac:chgData name="najwa moursli" userId="09c3a1c5a9870cf9" providerId="LiveId" clId="{2433E4A1-B3FC-4385-9AB9-3A7350C90F2D}" dt="2021-12-03T13:26:11.256" v="2313" actId="1076"/>
          <ac:picMkLst>
            <pc:docMk/>
            <pc:sldMk cId="0" sldId="262"/>
            <ac:picMk id="11" creationId="{94409557-98BE-45FA-AC04-6E44F028E1CD}"/>
          </ac:picMkLst>
        </pc:picChg>
        <pc:inkChg chg="add del">
          <ac:chgData name="najwa moursli" userId="09c3a1c5a9870cf9" providerId="LiveId" clId="{2433E4A1-B3FC-4385-9AB9-3A7350C90F2D}" dt="2021-12-03T13:39:41.779" v="2812" actId="9405"/>
          <ac:inkMkLst>
            <pc:docMk/>
            <pc:sldMk cId="0" sldId="262"/>
            <ac:inkMk id="10" creationId="{C360716E-07D9-49B3-B7FF-72824A0B1536}"/>
          </ac:inkMkLst>
        </pc:inkChg>
        <pc:inkChg chg="add del">
          <ac:chgData name="najwa moursli" userId="09c3a1c5a9870cf9" providerId="LiveId" clId="{2433E4A1-B3FC-4385-9AB9-3A7350C90F2D}" dt="2021-12-03T13:39:55.610" v="2816" actId="9405"/>
          <ac:inkMkLst>
            <pc:docMk/>
            <pc:sldMk cId="0" sldId="262"/>
            <ac:inkMk id="12" creationId="{3F4B6A6D-486B-4443-BC69-DE74B4735A61}"/>
          </ac:inkMkLst>
        </pc:inkChg>
        <pc:inkChg chg="add del">
          <ac:chgData name="najwa moursli" userId="09c3a1c5a9870cf9" providerId="LiveId" clId="{2433E4A1-B3FC-4385-9AB9-3A7350C90F2D}" dt="2021-12-03T13:39:54.875" v="2815" actId="9405"/>
          <ac:inkMkLst>
            <pc:docMk/>
            <pc:sldMk cId="0" sldId="262"/>
            <ac:inkMk id="13" creationId="{30BF282C-EDA7-4F3A-9548-491279B2851D}"/>
          </ac:inkMkLst>
        </pc:inkChg>
        <pc:inkChg chg="add del mod">
          <ac:chgData name="najwa moursli" userId="09c3a1c5a9870cf9" providerId="LiveId" clId="{2433E4A1-B3FC-4385-9AB9-3A7350C90F2D}" dt="2021-12-03T13:40:16.518" v="2822" actId="9405"/>
          <ac:inkMkLst>
            <pc:docMk/>
            <pc:sldMk cId="0" sldId="262"/>
            <ac:inkMk id="14" creationId="{A777750B-DC35-4727-8E98-1E676BB3541B}"/>
          </ac:inkMkLst>
        </pc:inkChg>
        <pc:inkChg chg="add del mod">
          <ac:chgData name="najwa moursli" userId="09c3a1c5a9870cf9" providerId="LiveId" clId="{2433E4A1-B3FC-4385-9AB9-3A7350C90F2D}" dt="2021-12-03T13:40:15.909" v="2821"/>
          <ac:inkMkLst>
            <pc:docMk/>
            <pc:sldMk cId="0" sldId="262"/>
            <ac:inkMk id="15" creationId="{5C106A6F-A7CB-47AC-A1F1-D579BA9C1C7E}"/>
          </ac:inkMkLst>
        </pc:inkChg>
        <pc:inkChg chg="add">
          <ac:chgData name="najwa moursli" userId="09c3a1c5a9870cf9" providerId="LiveId" clId="{2433E4A1-B3FC-4385-9AB9-3A7350C90F2D}" dt="2021-12-03T13:40:20.014" v="2823" actId="9405"/>
          <ac:inkMkLst>
            <pc:docMk/>
            <pc:sldMk cId="0" sldId="262"/>
            <ac:inkMk id="17" creationId="{8CD03896-8F81-41D7-89AF-13A4B45C9001}"/>
          </ac:inkMkLst>
        </pc:inkChg>
        <pc:inkChg chg="add">
          <ac:chgData name="najwa moursli" userId="09c3a1c5a9870cf9" providerId="LiveId" clId="{2433E4A1-B3FC-4385-9AB9-3A7350C90F2D}" dt="2021-12-03T13:40:23.452" v="2824" actId="9405"/>
          <ac:inkMkLst>
            <pc:docMk/>
            <pc:sldMk cId="0" sldId="262"/>
            <ac:inkMk id="18" creationId="{A7EEA377-5476-4DCC-A2D8-CD62A8100D17}"/>
          </ac:inkMkLst>
        </pc:inkChg>
        <pc:inkChg chg="add">
          <ac:chgData name="najwa moursli" userId="09c3a1c5a9870cf9" providerId="LiveId" clId="{2433E4A1-B3FC-4385-9AB9-3A7350C90F2D}" dt="2021-12-03T13:40:23.984" v="2825" actId="9405"/>
          <ac:inkMkLst>
            <pc:docMk/>
            <pc:sldMk cId="0" sldId="262"/>
            <ac:inkMk id="19" creationId="{11152BCF-6345-47FB-8A5F-F147F36AD982}"/>
          </ac:inkMkLst>
        </pc:inkChg>
        <pc:inkChg chg="add del mod">
          <ac:chgData name="najwa moursli" userId="09c3a1c5a9870cf9" providerId="LiveId" clId="{2433E4A1-B3FC-4385-9AB9-3A7350C90F2D}" dt="2021-12-03T13:43:01.664" v="2869"/>
          <ac:inkMkLst>
            <pc:docMk/>
            <pc:sldMk cId="0" sldId="262"/>
            <ac:inkMk id="20" creationId="{86D42E56-38A2-4B2C-B348-58F4F455083F}"/>
          </ac:inkMkLst>
        </pc:inkChg>
        <pc:inkChg chg="add del mod">
          <ac:chgData name="najwa moursli" userId="09c3a1c5a9870cf9" providerId="LiveId" clId="{2433E4A1-B3FC-4385-9AB9-3A7350C90F2D}" dt="2021-12-03T13:43:01.664" v="2869"/>
          <ac:inkMkLst>
            <pc:docMk/>
            <pc:sldMk cId="0" sldId="262"/>
            <ac:inkMk id="21" creationId="{47399521-E969-42DE-8002-1C6265601104}"/>
          </ac:inkMkLst>
        </pc:inkChg>
        <pc:inkChg chg="add del mod">
          <ac:chgData name="najwa moursli" userId="09c3a1c5a9870cf9" providerId="LiveId" clId="{2433E4A1-B3FC-4385-9AB9-3A7350C90F2D}" dt="2021-12-03T13:42:31.541" v="2851"/>
          <ac:inkMkLst>
            <pc:docMk/>
            <pc:sldMk cId="0" sldId="262"/>
            <ac:inkMk id="23" creationId="{B829E33F-6CB9-40EF-AB0C-4CAEE03160E3}"/>
          </ac:inkMkLst>
        </pc:inkChg>
        <pc:inkChg chg="add del mod">
          <ac:chgData name="najwa moursli" userId="09c3a1c5a9870cf9" providerId="LiveId" clId="{2433E4A1-B3FC-4385-9AB9-3A7350C90F2D}" dt="2021-12-03T13:42:31.541" v="2860"/>
          <ac:inkMkLst>
            <pc:docMk/>
            <pc:sldMk cId="0" sldId="262"/>
            <ac:inkMk id="24" creationId="{2F798790-9E9D-46E9-8725-B5C0F3EB9F94}"/>
          </ac:inkMkLst>
        </pc:inkChg>
        <pc:inkChg chg="add del mod">
          <ac:chgData name="najwa moursli" userId="09c3a1c5a9870cf9" providerId="LiveId" clId="{2433E4A1-B3FC-4385-9AB9-3A7350C90F2D}" dt="2021-12-03T13:42:31.541" v="2849"/>
          <ac:inkMkLst>
            <pc:docMk/>
            <pc:sldMk cId="0" sldId="262"/>
            <ac:inkMk id="25" creationId="{AEF087F3-8653-4A27-9BFB-8C6F25F65A47}"/>
          </ac:inkMkLst>
        </pc:inkChg>
        <pc:inkChg chg="add del mod">
          <ac:chgData name="najwa moursli" userId="09c3a1c5a9870cf9" providerId="LiveId" clId="{2433E4A1-B3FC-4385-9AB9-3A7350C90F2D}" dt="2021-12-03T13:42:31.541" v="2859"/>
          <ac:inkMkLst>
            <pc:docMk/>
            <pc:sldMk cId="0" sldId="262"/>
            <ac:inkMk id="26" creationId="{2640CE65-01E3-49C8-B424-6F21D7894371}"/>
          </ac:inkMkLst>
        </pc:inkChg>
        <pc:inkChg chg="add del mod">
          <ac:chgData name="najwa moursli" userId="09c3a1c5a9870cf9" providerId="LiveId" clId="{2433E4A1-B3FC-4385-9AB9-3A7350C90F2D}" dt="2021-12-03T13:42:31.541" v="2855"/>
          <ac:inkMkLst>
            <pc:docMk/>
            <pc:sldMk cId="0" sldId="262"/>
            <ac:inkMk id="27" creationId="{6D9F59C5-8823-421D-AFD0-E30429FFD37C}"/>
          </ac:inkMkLst>
        </pc:inkChg>
        <pc:inkChg chg="add del mod">
          <ac:chgData name="najwa moursli" userId="09c3a1c5a9870cf9" providerId="LiveId" clId="{2433E4A1-B3FC-4385-9AB9-3A7350C90F2D}" dt="2021-12-03T13:42:31.541" v="2853"/>
          <ac:inkMkLst>
            <pc:docMk/>
            <pc:sldMk cId="0" sldId="262"/>
            <ac:inkMk id="28" creationId="{1FE96C17-D2D0-4C6A-BD78-624378D79154}"/>
          </ac:inkMkLst>
        </pc:inkChg>
        <pc:inkChg chg="add del mod">
          <ac:chgData name="najwa moursli" userId="09c3a1c5a9870cf9" providerId="LiveId" clId="{2433E4A1-B3FC-4385-9AB9-3A7350C90F2D}" dt="2021-12-03T13:42:31.541" v="2850"/>
          <ac:inkMkLst>
            <pc:docMk/>
            <pc:sldMk cId="0" sldId="262"/>
            <ac:inkMk id="29" creationId="{19D057AB-90DD-40C2-8383-E7A113562E3E}"/>
          </ac:inkMkLst>
        </pc:inkChg>
        <pc:inkChg chg="add del mod">
          <ac:chgData name="najwa moursli" userId="09c3a1c5a9870cf9" providerId="LiveId" clId="{2433E4A1-B3FC-4385-9AB9-3A7350C90F2D}" dt="2021-12-03T13:42:31.541" v="2854"/>
          <ac:inkMkLst>
            <pc:docMk/>
            <pc:sldMk cId="0" sldId="262"/>
            <ac:inkMk id="32" creationId="{670084E3-D45B-419D-B49F-5E8746AD0AA7}"/>
          </ac:inkMkLst>
        </pc:inkChg>
        <pc:inkChg chg="add del mod">
          <ac:chgData name="najwa moursli" userId="09c3a1c5a9870cf9" providerId="LiveId" clId="{2433E4A1-B3FC-4385-9AB9-3A7350C90F2D}" dt="2021-12-03T13:42:31.541" v="2857"/>
          <ac:inkMkLst>
            <pc:docMk/>
            <pc:sldMk cId="0" sldId="262"/>
            <ac:inkMk id="34" creationId="{14C3CA32-74DA-40DE-BA3D-C12863FA53D0}"/>
          </ac:inkMkLst>
        </pc:inkChg>
        <pc:inkChg chg="add del mod">
          <ac:chgData name="najwa moursli" userId="09c3a1c5a9870cf9" providerId="LiveId" clId="{2433E4A1-B3FC-4385-9AB9-3A7350C90F2D}" dt="2021-12-03T13:42:31.541" v="2856"/>
          <ac:inkMkLst>
            <pc:docMk/>
            <pc:sldMk cId="0" sldId="262"/>
            <ac:inkMk id="35" creationId="{7AF4111D-45B1-4F9E-BDC1-0F1052325AAF}"/>
          </ac:inkMkLst>
        </pc:inkChg>
        <pc:inkChg chg="add del mod">
          <ac:chgData name="najwa moursli" userId="09c3a1c5a9870cf9" providerId="LiveId" clId="{2433E4A1-B3FC-4385-9AB9-3A7350C90F2D}" dt="2021-12-03T13:42:31.541" v="2858"/>
          <ac:inkMkLst>
            <pc:docMk/>
            <pc:sldMk cId="0" sldId="262"/>
            <ac:inkMk id="36" creationId="{D8A9E24F-4A57-4439-A990-18749C42434B}"/>
          </ac:inkMkLst>
        </pc:inkChg>
        <pc:inkChg chg="add del mod">
          <ac:chgData name="najwa moursli" userId="09c3a1c5a9870cf9" providerId="LiveId" clId="{2433E4A1-B3FC-4385-9AB9-3A7350C90F2D}" dt="2021-12-03T13:42:31.541" v="2852"/>
          <ac:inkMkLst>
            <pc:docMk/>
            <pc:sldMk cId="0" sldId="262"/>
            <ac:inkMk id="37" creationId="{21A56A29-6950-4724-BDD7-613ECB5F2722}"/>
          </ac:inkMkLst>
        </pc:inkChg>
      </pc:sldChg>
      <pc:sldChg chg="addSp delSp modSp mod setBg">
        <pc:chgData name="najwa moursli" userId="09c3a1c5a9870cf9" providerId="LiveId" clId="{2433E4A1-B3FC-4385-9AB9-3A7350C90F2D}" dt="2021-11-29T14:22:53.447" v="1456" actId="1582"/>
        <pc:sldMkLst>
          <pc:docMk/>
          <pc:sldMk cId="0" sldId="263"/>
        </pc:sldMkLst>
        <pc:spChg chg="add del mod">
          <ac:chgData name="najwa moursli" userId="09c3a1c5a9870cf9" providerId="LiveId" clId="{2433E4A1-B3FC-4385-9AB9-3A7350C90F2D}" dt="2021-11-27T13:44:39.561" v="1428" actId="478"/>
          <ac:spMkLst>
            <pc:docMk/>
            <pc:sldMk cId="0" sldId="263"/>
            <ac:spMk id="3" creationId="{DD8611A7-F5AC-40C0-83D8-1CC20C722D1D}"/>
          </ac:spMkLst>
        </pc:spChg>
        <pc:spChg chg="mod">
          <ac:chgData name="najwa moursli" userId="09c3a1c5a9870cf9" providerId="LiveId" clId="{2433E4A1-B3FC-4385-9AB9-3A7350C90F2D}" dt="2021-11-27T13:47:40.259" v="1450" actId="14100"/>
          <ac:spMkLst>
            <pc:docMk/>
            <pc:sldMk cId="0" sldId="263"/>
            <ac:spMk id="85" creationId="{7A114B14-A59C-4EC5-A000-455891759CA2}"/>
          </ac:spMkLst>
        </pc:spChg>
        <pc:spChg chg="del mod">
          <ac:chgData name="najwa moursli" userId="09c3a1c5a9870cf9" providerId="LiveId" clId="{2433E4A1-B3FC-4385-9AB9-3A7350C90F2D}" dt="2021-11-27T13:44:36.973" v="1427" actId="478"/>
          <ac:spMkLst>
            <pc:docMk/>
            <pc:sldMk cId="0" sldId="263"/>
            <ac:spMk id="431" creationId="{00000000-0000-0000-0000-000000000000}"/>
          </ac:spMkLst>
        </pc:spChg>
        <pc:spChg chg="mod">
          <ac:chgData name="najwa moursli" userId="09c3a1c5a9870cf9" providerId="LiveId" clId="{2433E4A1-B3FC-4385-9AB9-3A7350C90F2D}" dt="2021-11-27T13:46:06.894" v="1438" actId="255"/>
          <ac:spMkLst>
            <pc:docMk/>
            <pc:sldMk cId="0" sldId="263"/>
            <ac:spMk id="433" creationId="{00000000-0000-0000-0000-000000000000}"/>
          </ac:spMkLst>
        </pc:spChg>
        <pc:spChg chg="mod">
          <ac:chgData name="najwa moursli" userId="09c3a1c5a9870cf9" providerId="LiveId" clId="{2433E4A1-B3FC-4385-9AB9-3A7350C90F2D}" dt="2021-11-27T13:48:06.008" v="1451" actId="14100"/>
          <ac:spMkLst>
            <pc:docMk/>
            <pc:sldMk cId="0" sldId="263"/>
            <ac:spMk id="438" creationId="{00000000-0000-0000-0000-000000000000}"/>
          </ac:spMkLst>
        </pc:spChg>
        <pc:spChg chg="mod">
          <ac:chgData name="najwa moursli" userId="09c3a1c5a9870cf9" providerId="LiveId" clId="{2433E4A1-B3FC-4385-9AB9-3A7350C90F2D}" dt="2021-11-27T13:47:18.839" v="1446" actId="14100"/>
          <ac:spMkLst>
            <pc:docMk/>
            <pc:sldMk cId="0" sldId="263"/>
            <ac:spMk id="450" creationId="{00000000-0000-0000-0000-000000000000}"/>
          </ac:spMkLst>
        </pc:spChg>
        <pc:cxnChg chg="add mod">
          <ac:chgData name="najwa moursli" userId="09c3a1c5a9870cf9" providerId="LiveId" clId="{2433E4A1-B3FC-4385-9AB9-3A7350C90F2D}" dt="2021-11-29T14:22:53.447" v="1456" actId="1582"/>
          <ac:cxnSpMkLst>
            <pc:docMk/>
            <pc:sldMk cId="0" sldId="263"/>
            <ac:cxnSpMk id="3" creationId="{502413D1-09AD-437B-BF90-1B10EED1EF6B}"/>
          </ac:cxnSpMkLst>
        </pc:cxnChg>
        <pc:cxnChg chg="mod">
          <ac:chgData name="najwa moursli" userId="09c3a1c5a9870cf9" providerId="LiveId" clId="{2433E4A1-B3FC-4385-9AB9-3A7350C90F2D}" dt="2021-11-27T13:47:18.839" v="1446" actId="14100"/>
          <ac:cxnSpMkLst>
            <pc:docMk/>
            <pc:sldMk cId="0" sldId="263"/>
            <ac:cxnSpMk id="20" creationId="{5FF55DAE-5563-4E2D-ACAB-F857C691F80F}"/>
          </ac:cxnSpMkLst>
        </pc:cxnChg>
        <pc:cxnChg chg="mod">
          <ac:chgData name="najwa moursli" userId="09c3a1c5a9870cf9" providerId="LiveId" clId="{2433E4A1-B3FC-4385-9AB9-3A7350C90F2D}" dt="2021-11-27T13:48:06.008" v="1451" actId="14100"/>
          <ac:cxnSpMkLst>
            <pc:docMk/>
            <pc:sldMk cId="0" sldId="263"/>
            <ac:cxnSpMk id="74" creationId="{411BACD8-85AD-4586-AB1E-FBE4739FB18A}"/>
          </ac:cxnSpMkLst>
        </pc:cxnChg>
        <pc:cxnChg chg="mod">
          <ac:chgData name="najwa moursli" userId="09c3a1c5a9870cf9" providerId="LiveId" clId="{2433E4A1-B3FC-4385-9AB9-3A7350C90F2D}" dt="2021-11-27T13:47:18.839" v="1446" actId="14100"/>
          <ac:cxnSpMkLst>
            <pc:docMk/>
            <pc:sldMk cId="0" sldId="263"/>
            <ac:cxnSpMk id="94" creationId="{57D84DAA-F6D1-47A5-B2CB-A490A2DE60EB}"/>
          </ac:cxnSpMkLst>
        </pc:cxnChg>
        <pc:cxnChg chg="mod">
          <ac:chgData name="najwa moursli" userId="09c3a1c5a9870cf9" providerId="LiveId" clId="{2433E4A1-B3FC-4385-9AB9-3A7350C90F2D}" dt="2021-11-27T13:47:40.259" v="1450" actId="14100"/>
          <ac:cxnSpMkLst>
            <pc:docMk/>
            <pc:sldMk cId="0" sldId="263"/>
            <ac:cxnSpMk id="100" creationId="{E0763926-CD11-41FB-853E-6897F27A5F96}"/>
          </ac:cxnSpMkLst>
        </pc:cxnChg>
      </pc:sldChg>
      <pc:sldChg chg="addSp delSp modSp mod">
        <pc:chgData name="najwa moursli" userId="09c3a1c5a9870cf9" providerId="LiveId" clId="{2433E4A1-B3FC-4385-9AB9-3A7350C90F2D}" dt="2021-12-01T12:06:49.365" v="2072" actId="478"/>
        <pc:sldMkLst>
          <pc:docMk/>
          <pc:sldMk cId="0" sldId="280"/>
        </pc:sldMkLst>
        <pc:spChg chg="add del mod">
          <ac:chgData name="najwa moursli" userId="09c3a1c5a9870cf9" providerId="LiveId" clId="{2433E4A1-B3FC-4385-9AB9-3A7350C90F2D}" dt="2021-12-01T12:06:44.780" v="2070" actId="478"/>
          <ac:spMkLst>
            <pc:docMk/>
            <pc:sldMk cId="0" sldId="280"/>
            <ac:spMk id="3" creationId="{F7469C70-E40D-48B2-BCDA-A59482E4A45D}"/>
          </ac:spMkLst>
        </pc:spChg>
        <pc:spChg chg="del mod">
          <ac:chgData name="najwa moursli" userId="09c3a1c5a9870cf9" providerId="LiveId" clId="{2433E4A1-B3FC-4385-9AB9-3A7350C90F2D}" dt="2021-12-01T12:06:40.960" v="2069" actId="478"/>
          <ac:spMkLst>
            <pc:docMk/>
            <pc:sldMk cId="0" sldId="280"/>
            <ac:spMk id="680" creationId="{00000000-0000-0000-0000-000000000000}"/>
          </ac:spMkLst>
        </pc:spChg>
        <pc:spChg chg="del">
          <ac:chgData name="najwa moursli" userId="09c3a1c5a9870cf9" providerId="LiveId" clId="{2433E4A1-B3FC-4385-9AB9-3A7350C90F2D}" dt="2021-12-01T12:06:49.365" v="2072" actId="478"/>
          <ac:spMkLst>
            <pc:docMk/>
            <pc:sldMk cId="0" sldId="280"/>
            <ac:spMk id="683" creationId="{00000000-0000-0000-0000-000000000000}"/>
          </ac:spMkLst>
        </pc:spChg>
        <pc:spChg chg="del">
          <ac:chgData name="najwa moursli" userId="09c3a1c5a9870cf9" providerId="LiveId" clId="{2433E4A1-B3FC-4385-9AB9-3A7350C90F2D}" dt="2021-12-01T12:06:46.850" v="2071" actId="478"/>
          <ac:spMkLst>
            <pc:docMk/>
            <pc:sldMk cId="0" sldId="280"/>
            <ac:spMk id="684" creationId="{00000000-0000-0000-0000-000000000000}"/>
          </ac:spMkLst>
        </pc:spChg>
        <pc:picChg chg="del">
          <ac:chgData name="najwa moursli" userId="09c3a1c5a9870cf9" providerId="LiveId" clId="{2433E4A1-B3FC-4385-9AB9-3A7350C90F2D}" dt="2021-12-01T12:06:38.200" v="2067" actId="478"/>
          <ac:picMkLst>
            <pc:docMk/>
            <pc:sldMk cId="0" sldId="280"/>
            <ac:picMk id="682" creationId="{00000000-0000-0000-0000-000000000000}"/>
          </ac:picMkLst>
        </pc:picChg>
      </pc:sldChg>
      <pc:sldChg chg="modSp">
        <pc:chgData name="najwa moursli" userId="09c3a1c5a9870cf9" providerId="LiveId" clId="{2433E4A1-B3FC-4385-9AB9-3A7350C90F2D}" dt="2021-12-03T13:30:45.038" v="2566"/>
        <pc:sldMkLst>
          <pc:docMk/>
          <pc:sldMk cId="0" sldId="282"/>
        </pc:sldMkLst>
        <pc:graphicFrameChg chg="mod">
          <ac:chgData name="najwa moursli" userId="09c3a1c5a9870cf9" providerId="LiveId" clId="{2433E4A1-B3FC-4385-9AB9-3A7350C90F2D}" dt="2021-12-03T13:30:45.038" v="2566"/>
          <ac:graphicFrameMkLst>
            <pc:docMk/>
            <pc:sldMk cId="0" sldId="282"/>
            <ac:graphicFrameMk id="5" creationId="{4FACABDC-65A9-4529-BE53-7E8EF909B120}"/>
          </ac:graphicFrameMkLst>
        </pc:graphicFrameChg>
      </pc:sldChg>
      <pc:sldChg chg="addSp delSp modSp mod setBg">
        <pc:chgData name="najwa moursli" userId="09c3a1c5a9870cf9" providerId="LiveId" clId="{2433E4A1-B3FC-4385-9AB9-3A7350C90F2D}" dt="2021-11-20T14:36:16.583" v="828"/>
        <pc:sldMkLst>
          <pc:docMk/>
          <pc:sldMk cId="0" sldId="283"/>
        </pc:sldMkLst>
        <pc:spChg chg="add mod ord">
          <ac:chgData name="najwa moursli" userId="09c3a1c5a9870cf9" providerId="LiveId" clId="{2433E4A1-B3FC-4385-9AB9-3A7350C90F2D}" dt="2021-11-20T14:12:14.652" v="260" actId="1076"/>
          <ac:spMkLst>
            <pc:docMk/>
            <pc:sldMk cId="0" sldId="283"/>
            <ac:spMk id="31" creationId="{0AC08FBE-F0D7-4F5F-B321-38476E307F76}"/>
          </ac:spMkLst>
        </pc:spChg>
        <pc:spChg chg="add mod">
          <ac:chgData name="najwa moursli" userId="09c3a1c5a9870cf9" providerId="LiveId" clId="{2433E4A1-B3FC-4385-9AB9-3A7350C90F2D}" dt="2021-11-20T14:23:01.866" v="714" actId="1076"/>
          <ac:spMkLst>
            <pc:docMk/>
            <pc:sldMk cId="0" sldId="283"/>
            <ac:spMk id="38" creationId="{FB09FDC8-D73D-4483-BF06-8E060ACEE3F1}"/>
          </ac:spMkLst>
        </pc:spChg>
        <pc:spChg chg="add mod">
          <ac:chgData name="najwa moursli" userId="09c3a1c5a9870cf9" providerId="LiveId" clId="{2433E4A1-B3FC-4385-9AB9-3A7350C90F2D}" dt="2021-11-20T14:33:13.694" v="822" actId="1076"/>
          <ac:spMkLst>
            <pc:docMk/>
            <pc:sldMk cId="0" sldId="283"/>
            <ac:spMk id="39" creationId="{D13936BA-6B21-466D-A21B-259DFE339293}"/>
          </ac:spMkLst>
        </pc:spChg>
        <pc:spChg chg="add mod">
          <ac:chgData name="najwa moursli" userId="09c3a1c5a9870cf9" providerId="LiveId" clId="{2433E4A1-B3FC-4385-9AB9-3A7350C90F2D}" dt="2021-11-20T14:26:18.303" v="796" actId="1076"/>
          <ac:spMkLst>
            <pc:docMk/>
            <pc:sldMk cId="0" sldId="283"/>
            <ac:spMk id="40" creationId="{AA8AB3F4-AB2C-4D89-82F7-403F2801B847}"/>
          </ac:spMkLst>
        </pc:spChg>
        <pc:spChg chg="del mod">
          <ac:chgData name="najwa moursli" userId="09c3a1c5a9870cf9" providerId="LiveId" clId="{2433E4A1-B3FC-4385-9AB9-3A7350C90F2D}" dt="2021-11-20T14:34:03.854" v="825" actId="478"/>
          <ac:spMkLst>
            <pc:docMk/>
            <pc:sldMk cId="0" sldId="283"/>
            <ac:spMk id="706" creationId="{00000000-0000-0000-0000-000000000000}"/>
          </ac:spMkLst>
        </pc:spChg>
        <pc:spChg chg="mod ord">
          <ac:chgData name="najwa moursli" userId="09c3a1c5a9870cf9" providerId="LiveId" clId="{2433E4A1-B3FC-4385-9AB9-3A7350C90F2D}" dt="2021-11-20T14:06:10.511" v="221" actId="207"/>
          <ac:spMkLst>
            <pc:docMk/>
            <pc:sldMk cId="0" sldId="283"/>
            <ac:spMk id="708" creationId="{00000000-0000-0000-0000-000000000000}"/>
          </ac:spMkLst>
        </pc:spChg>
        <pc:spChg chg="mod">
          <ac:chgData name="najwa moursli" userId="09c3a1c5a9870cf9" providerId="LiveId" clId="{2433E4A1-B3FC-4385-9AB9-3A7350C90F2D}" dt="2021-11-20T14:06:26.361" v="222" actId="207"/>
          <ac:spMkLst>
            <pc:docMk/>
            <pc:sldMk cId="0" sldId="283"/>
            <ac:spMk id="709" creationId="{00000000-0000-0000-0000-000000000000}"/>
          </ac:spMkLst>
        </pc:spChg>
        <pc:spChg chg="mod ord">
          <ac:chgData name="najwa moursli" userId="09c3a1c5a9870cf9" providerId="LiveId" clId="{2433E4A1-B3FC-4385-9AB9-3A7350C90F2D}" dt="2021-11-20T14:07:03.642" v="228" actId="167"/>
          <ac:spMkLst>
            <pc:docMk/>
            <pc:sldMk cId="0" sldId="283"/>
            <ac:spMk id="710" creationId="{00000000-0000-0000-0000-000000000000}"/>
          </ac:spMkLst>
        </pc:spChg>
        <pc:spChg chg="mod">
          <ac:chgData name="najwa moursli" userId="09c3a1c5a9870cf9" providerId="LiveId" clId="{2433E4A1-B3FC-4385-9AB9-3A7350C90F2D}" dt="2021-11-20T14:03:32.650" v="206" actId="207"/>
          <ac:spMkLst>
            <pc:docMk/>
            <pc:sldMk cId="0" sldId="283"/>
            <ac:spMk id="714" creationId="{00000000-0000-0000-0000-000000000000}"/>
          </ac:spMkLst>
        </pc:spChg>
        <pc:spChg chg="mod">
          <ac:chgData name="najwa moursli" userId="09c3a1c5a9870cf9" providerId="LiveId" clId="{2433E4A1-B3FC-4385-9AB9-3A7350C90F2D}" dt="2021-11-20T14:12:54.810" v="265" actId="207"/>
          <ac:spMkLst>
            <pc:docMk/>
            <pc:sldMk cId="0" sldId="283"/>
            <ac:spMk id="715" creationId="{00000000-0000-0000-0000-000000000000}"/>
          </ac:spMkLst>
        </pc:spChg>
        <pc:spChg chg="mod">
          <ac:chgData name="najwa moursli" userId="09c3a1c5a9870cf9" providerId="LiveId" clId="{2433E4A1-B3FC-4385-9AB9-3A7350C90F2D}" dt="2021-11-20T14:15:42.620" v="398" actId="20577"/>
          <ac:spMkLst>
            <pc:docMk/>
            <pc:sldMk cId="0" sldId="283"/>
            <ac:spMk id="717" creationId="{00000000-0000-0000-0000-000000000000}"/>
          </ac:spMkLst>
        </pc:spChg>
        <pc:spChg chg="mod">
          <ac:chgData name="najwa moursli" userId="09c3a1c5a9870cf9" providerId="LiveId" clId="{2433E4A1-B3FC-4385-9AB9-3A7350C90F2D}" dt="2021-11-20T14:22:55.067" v="713" actId="122"/>
          <ac:spMkLst>
            <pc:docMk/>
            <pc:sldMk cId="0" sldId="283"/>
            <ac:spMk id="718" creationId="{00000000-0000-0000-0000-000000000000}"/>
          </ac:spMkLst>
        </pc:spChg>
        <pc:spChg chg="mod">
          <ac:chgData name="najwa moursli" userId="09c3a1c5a9870cf9" providerId="LiveId" clId="{2433E4A1-B3FC-4385-9AB9-3A7350C90F2D}" dt="2021-11-20T14:19:05.451" v="532" actId="20577"/>
          <ac:spMkLst>
            <pc:docMk/>
            <pc:sldMk cId="0" sldId="283"/>
            <ac:spMk id="720" creationId="{00000000-0000-0000-0000-000000000000}"/>
          </ac:spMkLst>
        </pc:spChg>
        <pc:spChg chg="mod">
          <ac:chgData name="najwa moursli" userId="09c3a1c5a9870cf9" providerId="LiveId" clId="{2433E4A1-B3FC-4385-9AB9-3A7350C90F2D}" dt="2021-11-20T14:28:17.154" v="817" actId="20577"/>
          <ac:spMkLst>
            <pc:docMk/>
            <pc:sldMk cId="0" sldId="283"/>
            <ac:spMk id="721" creationId="{00000000-0000-0000-0000-000000000000}"/>
          </ac:spMkLst>
        </pc:spChg>
        <pc:spChg chg="mod">
          <ac:chgData name="najwa moursli" userId="09c3a1c5a9870cf9" providerId="LiveId" clId="{2433E4A1-B3FC-4385-9AB9-3A7350C90F2D}" dt="2021-11-20T14:32:59.093" v="821" actId="255"/>
          <ac:spMkLst>
            <pc:docMk/>
            <pc:sldMk cId="0" sldId="283"/>
            <ac:spMk id="723" creationId="{00000000-0000-0000-0000-000000000000}"/>
          </ac:spMkLst>
        </pc:spChg>
        <pc:spChg chg="mod">
          <ac:chgData name="najwa moursli" userId="09c3a1c5a9870cf9" providerId="LiveId" clId="{2433E4A1-B3FC-4385-9AB9-3A7350C90F2D}" dt="2021-11-20T14:27:18.943" v="800" actId="20577"/>
          <ac:spMkLst>
            <pc:docMk/>
            <pc:sldMk cId="0" sldId="283"/>
            <ac:spMk id="724" creationId="{00000000-0000-0000-0000-000000000000}"/>
          </ac:spMkLst>
        </pc:spChg>
        <pc:spChg chg="del">
          <ac:chgData name="najwa moursli" userId="09c3a1c5a9870cf9" providerId="LiveId" clId="{2433E4A1-B3FC-4385-9AB9-3A7350C90F2D}" dt="2021-11-20T14:09:04.120" v="235" actId="478"/>
          <ac:spMkLst>
            <pc:docMk/>
            <pc:sldMk cId="0" sldId="283"/>
            <ac:spMk id="725" creationId="{00000000-0000-0000-0000-000000000000}"/>
          </ac:spMkLst>
        </pc:spChg>
        <pc:spChg chg="del">
          <ac:chgData name="najwa moursli" userId="09c3a1c5a9870cf9" providerId="LiveId" clId="{2433E4A1-B3FC-4385-9AB9-3A7350C90F2D}" dt="2021-11-20T14:04:47.750" v="214" actId="478"/>
          <ac:spMkLst>
            <pc:docMk/>
            <pc:sldMk cId="0" sldId="283"/>
            <ac:spMk id="730" creationId="{00000000-0000-0000-0000-000000000000}"/>
          </ac:spMkLst>
        </pc:spChg>
        <pc:spChg chg="add del mod ord">
          <ac:chgData name="najwa moursli" userId="09c3a1c5a9870cf9" providerId="LiveId" clId="{2433E4A1-B3FC-4385-9AB9-3A7350C90F2D}" dt="2021-11-20T14:11:56.185" v="256" actId="2085"/>
          <ac:spMkLst>
            <pc:docMk/>
            <pc:sldMk cId="0" sldId="283"/>
            <ac:spMk id="731" creationId="{00000000-0000-0000-0000-000000000000}"/>
          </ac:spMkLst>
        </pc:spChg>
        <pc:grpChg chg="mod">
          <ac:chgData name="najwa moursli" userId="09c3a1c5a9870cf9" providerId="LiveId" clId="{2433E4A1-B3FC-4385-9AB9-3A7350C90F2D}" dt="2021-11-20T14:23:13.907" v="716" actId="1076"/>
          <ac:grpSpMkLst>
            <pc:docMk/>
            <pc:sldMk cId="0" sldId="283"/>
            <ac:grpSpMk id="719" creationId="{00000000-0000-0000-0000-000000000000}"/>
          </ac:grpSpMkLst>
        </pc:grpChg>
        <pc:grpChg chg="del mod">
          <ac:chgData name="najwa moursli" userId="09c3a1c5a9870cf9" providerId="LiveId" clId="{2433E4A1-B3FC-4385-9AB9-3A7350C90F2D}" dt="2021-11-20T14:07:47.469" v="232" actId="478"/>
          <ac:grpSpMkLst>
            <pc:docMk/>
            <pc:sldMk cId="0" sldId="283"/>
            <ac:grpSpMk id="726" creationId="{00000000-0000-0000-0000-000000000000}"/>
          </ac:grpSpMkLst>
        </pc:grpChg>
        <pc:picChg chg="add mod">
          <ac:chgData name="najwa moursli" userId="09c3a1c5a9870cf9" providerId="LiveId" clId="{2433E4A1-B3FC-4385-9AB9-3A7350C90F2D}" dt="2021-11-20T14:22:12.644" v="708" actId="14100"/>
          <ac:picMkLst>
            <pc:docMk/>
            <pc:sldMk cId="0" sldId="283"/>
            <ac:picMk id="3" creationId="{0B1C8B15-FB64-4AA6-A1BC-2DFB1D81D34E}"/>
          </ac:picMkLst>
        </pc:picChg>
        <pc:picChg chg="add mod">
          <ac:chgData name="najwa moursli" userId="09c3a1c5a9870cf9" providerId="LiveId" clId="{2433E4A1-B3FC-4385-9AB9-3A7350C90F2D}" dt="2021-11-20T14:22:03.314" v="706" actId="1076"/>
          <ac:picMkLst>
            <pc:docMk/>
            <pc:sldMk cId="0" sldId="283"/>
            <ac:picMk id="5" creationId="{C234160E-2935-490B-B45E-1865A61620CB}"/>
          </ac:picMkLst>
        </pc:picChg>
        <pc:picChg chg="add mod">
          <ac:chgData name="najwa moursli" userId="09c3a1c5a9870cf9" providerId="LiveId" clId="{2433E4A1-B3FC-4385-9AB9-3A7350C90F2D}" dt="2021-11-20T14:09:18.168" v="237" actId="207"/>
          <ac:picMkLst>
            <pc:docMk/>
            <pc:sldMk cId="0" sldId="283"/>
            <ac:picMk id="7" creationId="{5A889888-8F44-4F03-816D-4E24A2B85FEB}"/>
          </ac:picMkLst>
        </pc:picChg>
        <pc:picChg chg="add mod">
          <ac:chgData name="najwa moursli" userId="09c3a1c5a9870cf9" providerId="LiveId" clId="{2433E4A1-B3FC-4385-9AB9-3A7350C90F2D}" dt="2021-11-20T14:30:20.546" v="820" actId="1076"/>
          <ac:picMkLst>
            <pc:docMk/>
            <pc:sldMk cId="0" sldId="283"/>
            <ac:picMk id="9" creationId="{5E54BE99-D1CC-4010-8899-4F62AD03AEDD}"/>
          </ac:picMkLst>
        </pc:picChg>
      </pc:sldChg>
      <pc:sldChg chg="addSp delSp modSp mod setBg delAnim">
        <pc:chgData name="najwa moursli" userId="09c3a1c5a9870cf9" providerId="LiveId" clId="{2433E4A1-B3FC-4385-9AB9-3A7350C90F2D}" dt="2021-12-02T14:48:37.848" v="2247" actId="20577"/>
        <pc:sldMkLst>
          <pc:docMk/>
          <pc:sldMk cId="0" sldId="284"/>
        </pc:sldMkLst>
        <pc:spChg chg="add del mod">
          <ac:chgData name="najwa moursli" userId="09c3a1c5a9870cf9" providerId="LiveId" clId="{2433E4A1-B3FC-4385-9AB9-3A7350C90F2D}" dt="2021-11-30T15:15:37.292" v="1766" actId="478"/>
          <ac:spMkLst>
            <pc:docMk/>
            <pc:sldMk cId="0" sldId="284"/>
            <ac:spMk id="9" creationId="{79F5A522-EF8F-41BC-9C94-F87CD02247A2}"/>
          </ac:spMkLst>
        </pc:spChg>
        <pc:spChg chg="del">
          <ac:chgData name="najwa moursli" userId="09c3a1c5a9870cf9" providerId="LiveId" clId="{2433E4A1-B3FC-4385-9AB9-3A7350C90F2D}" dt="2021-11-30T15:15:35.861" v="1765" actId="478"/>
          <ac:spMkLst>
            <pc:docMk/>
            <pc:sldMk cId="0" sldId="284"/>
            <ac:spMk id="736" creationId="{00000000-0000-0000-0000-000000000000}"/>
          </ac:spMkLst>
        </pc:spChg>
        <pc:spChg chg="mod">
          <ac:chgData name="najwa moursli" userId="09c3a1c5a9870cf9" providerId="LiveId" clId="{2433E4A1-B3FC-4385-9AB9-3A7350C90F2D}" dt="2021-11-30T14:55:27.184" v="1492" actId="207"/>
          <ac:spMkLst>
            <pc:docMk/>
            <pc:sldMk cId="0" sldId="284"/>
            <ac:spMk id="738" creationId="{00000000-0000-0000-0000-000000000000}"/>
          </ac:spMkLst>
        </pc:spChg>
        <pc:spChg chg="mod">
          <ac:chgData name="najwa moursli" userId="09c3a1c5a9870cf9" providerId="LiveId" clId="{2433E4A1-B3FC-4385-9AB9-3A7350C90F2D}" dt="2021-11-30T14:57:49.537" v="1701" actId="207"/>
          <ac:spMkLst>
            <pc:docMk/>
            <pc:sldMk cId="0" sldId="284"/>
            <ac:spMk id="739" creationId="{00000000-0000-0000-0000-000000000000}"/>
          </ac:spMkLst>
        </pc:spChg>
        <pc:spChg chg="mod">
          <ac:chgData name="najwa moursli" userId="09c3a1c5a9870cf9" providerId="LiveId" clId="{2433E4A1-B3FC-4385-9AB9-3A7350C90F2D}" dt="2021-11-30T14:58:08.960" v="1733" actId="207"/>
          <ac:spMkLst>
            <pc:docMk/>
            <pc:sldMk cId="0" sldId="284"/>
            <ac:spMk id="740" creationId="{00000000-0000-0000-0000-000000000000}"/>
          </ac:spMkLst>
        </pc:spChg>
        <pc:spChg chg="mod">
          <ac:chgData name="najwa moursli" userId="09c3a1c5a9870cf9" providerId="LiveId" clId="{2433E4A1-B3FC-4385-9AB9-3A7350C90F2D}" dt="2021-11-30T14:54:51.607" v="1489" actId="207"/>
          <ac:spMkLst>
            <pc:docMk/>
            <pc:sldMk cId="0" sldId="284"/>
            <ac:spMk id="741" creationId="{00000000-0000-0000-0000-000000000000}"/>
          </ac:spMkLst>
        </pc:spChg>
        <pc:spChg chg="mod">
          <ac:chgData name="najwa moursli" userId="09c3a1c5a9870cf9" providerId="LiveId" clId="{2433E4A1-B3FC-4385-9AB9-3A7350C90F2D}" dt="2021-11-30T14:55:46.902" v="1493" actId="207"/>
          <ac:spMkLst>
            <pc:docMk/>
            <pc:sldMk cId="0" sldId="284"/>
            <ac:spMk id="742" creationId="{00000000-0000-0000-0000-000000000000}"/>
          </ac:spMkLst>
        </pc:spChg>
        <pc:spChg chg="mod">
          <ac:chgData name="najwa moursli" userId="09c3a1c5a9870cf9" providerId="LiveId" clId="{2433E4A1-B3FC-4385-9AB9-3A7350C90F2D}" dt="2021-11-30T15:14:35.733" v="1753" actId="1076"/>
          <ac:spMkLst>
            <pc:docMk/>
            <pc:sldMk cId="0" sldId="284"/>
            <ac:spMk id="743" creationId="{00000000-0000-0000-0000-000000000000}"/>
          </ac:spMkLst>
        </pc:spChg>
        <pc:spChg chg="mod ord">
          <ac:chgData name="najwa moursli" userId="09c3a1c5a9870cf9" providerId="LiveId" clId="{2433E4A1-B3FC-4385-9AB9-3A7350C90F2D}" dt="2021-11-30T15:02:44.318" v="1741" actId="171"/>
          <ac:spMkLst>
            <pc:docMk/>
            <pc:sldMk cId="0" sldId="284"/>
            <ac:spMk id="744" creationId="{00000000-0000-0000-0000-000000000000}"/>
          </ac:spMkLst>
        </pc:spChg>
        <pc:spChg chg="mod">
          <ac:chgData name="najwa moursli" userId="09c3a1c5a9870cf9" providerId="LiveId" clId="{2433E4A1-B3FC-4385-9AB9-3A7350C90F2D}" dt="2021-11-30T15:16:09.558" v="1819" actId="20577"/>
          <ac:spMkLst>
            <pc:docMk/>
            <pc:sldMk cId="0" sldId="284"/>
            <ac:spMk id="746" creationId="{00000000-0000-0000-0000-000000000000}"/>
          </ac:spMkLst>
        </pc:spChg>
        <pc:spChg chg="mod">
          <ac:chgData name="najwa moursli" userId="09c3a1c5a9870cf9" providerId="LiveId" clId="{2433E4A1-B3FC-4385-9AB9-3A7350C90F2D}" dt="2021-11-30T15:16:36.936" v="1843" actId="1076"/>
          <ac:spMkLst>
            <pc:docMk/>
            <pc:sldMk cId="0" sldId="284"/>
            <ac:spMk id="747" creationId="{00000000-0000-0000-0000-000000000000}"/>
          </ac:spMkLst>
        </pc:spChg>
        <pc:spChg chg="mod">
          <ac:chgData name="najwa moursli" userId="09c3a1c5a9870cf9" providerId="LiveId" clId="{2433E4A1-B3FC-4385-9AB9-3A7350C90F2D}" dt="2021-12-02T14:48:37.848" v="2247" actId="20577"/>
          <ac:spMkLst>
            <pc:docMk/>
            <pc:sldMk cId="0" sldId="284"/>
            <ac:spMk id="749" creationId="{00000000-0000-0000-0000-000000000000}"/>
          </ac:spMkLst>
        </pc:spChg>
        <pc:spChg chg="mod">
          <ac:chgData name="najwa moursli" userId="09c3a1c5a9870cf9" providerId="LiveId" clId="{2433E4A1-B3FC-4385-9AB9-3A7350C90F2D}" dt="2021-11-30T15:18:01.015" v="1921" actId="20577"/>
          <ac:spMkLst>
            <pc:docMk/>
            <pc:sldMk cId="0" sldId="284"/>
            <ac:spMk id="750" creationId="{00000000-0000-0000-0000-000000000000}"/>
          </ac:spMkLst>
        </pc:spChg>
        <pc:spChg chg="mod">
          <ac:chgData name="najwa moursli" userId="09c3a1c5a9870cf9" providerId="LiveId" clId="{2433E4A1-B3FC-4385-9AB9-3A7350C90F2D}" dt="2021-11-30T15:18:40.356" v="1937" actId="113"/>
          <ac:spMkLst>
            <pc:docMk/>
            <pc:sldMk cId="0" sldId="284"/>
            <ac:spMk id="752" creationId="{00000000-0000-0000-0000-000000000000}"/>
          </ac:spMkLst>
        </pc:spChg>
        <pc:spChg chg="mod">
          <ac:chgData name="najwa moursli" userId="09c3a1c5a9870cf9" providerId="LiveId" clId="{2433E4A1-B3FC-4385-9AB9-3A7350C90F2D}" dt="2021-11-30T15:19:10.657" v="1965" actId="20577"/>
          <ac:spMkLst>
            <pc:docMk/>
            <pc:sldMk cId="0" sldId="284"/>
            <ac:spMk id="753" creationId="{00000000-0000-0000-0000-000000000000}"/>
          </ac:spMkLst>
        </pc:spChg>
        <pc:spChg chg="mod">
          <ac:chgData name="najwa moursli" userId="09c3a1c5a9870cf9" providerId="LiveId" clId="{2433E4A1-B3FC-4385-9AB9-3A7350C90F2D}" dt="2021-11-30T15:19:53.944" v="1993" actId="20577"/>
          <ac:spMkLst>
            <pc:docMk/>
            <pc:sldMk cId="0" sldId="284"/>
            <ac:spMk id="755" creationId="{00000000-0000-0000-0000-000000000000}"/>
          </ac:spMkLst>
        </pc:spChg>
        <pc:spChg chg="mod">
          <ac:chgData name="najwa moursli" userId="09c3a1c5a9870cf9" providerId="LiveId" clId="{2433E4A1-B3FC-4385-9AB9-3A7350C90F2D}" dt="2021-11-30T15:21:04.434" v="2058" actId="1076"/>
          <ac:spMkLst>
            <pc:docMk/>
            <pc:sldMk cId="0" sldId="284"/>
            <ac:spMk id="756" creationId="{00000000-0000-0000-0000-000000000000}"/>
          </ac:spMkLst>
        </pc:spChg>
        <pc:spChg chg="del">
          <ac:chgData name="najwa moursli" userId="09c3a1c5a9870cf9" providerId="LiveId" clId="{2433E4A1-B3FC-4385-9AB9-3A7350C90F2D}" dt="2021-11-30T15:13:03.049" v="1744" actId="478"/>
          <ac:spMkLst>
            <pc:docMk/>
            <pc:sldMk cId="0" sldId="284"/>
            <ac:spMk id="757" creationId="{00000000-0000-0000-0000-000000000000}"/>
          </ac:spMkLst>
        </pc:spChg>
        <pc:grpChg chg="mod">
          <ac:chgData name="najwa moursli" userId="09c3a1c5a9870cf9" providerId="LiveId" clId="{2433E4A1-B3FC-4385-9AB9-3A7350C90F2D}" dt="2021-11-30T15:16:32.799" v="1842" actId="1076"/>
          <ac:grpSpMkLst>
            <pc:docMk/>
            <pc:sldMk cId="0" sldId="284"/>
            <ac:grpSpMk id="745" creationId="{00000000-0000-0000-0000-000000000000}"/>
          </ac:grpSpMkLst>
        </pc:grpChg>
        <pc:grpChg chg="mod">
          <ac:chgData name="najwa moursli" userId="09c3a1c5a9870cf9" providerId="LiveId" clId="{2433E4A1-B3FC-4385-9AB9-3A7350C90F2D}" dt="2021-11-30T15:18:08.970" v="1923" actId="1076"/>
          <ac:grpSpMkLst>
            <pc:docMk/>
            <pc:sldMk cId="0" sldId="284"/>
            <ac:grpSpMk id="748" creationId="{00000000-0000-0000-0000-000000000000}"/>
          </ac:grpSpMkLst>
        </pc:grpChg>
        <pc:grpChg chg="mod">
          <ac:chgData name="najwa moursli" userId="09c3a1c5a9870cf9" providerId="LiveId" clId="{2433E4A1-B3FC-4385-9AB9-3A7350C90F2D}" dt="2021-11-30T15:21:21.279" v="2061" actId="1076"/>
          <ac:grpSpMkLst>
            <pc:docMk/>
            <pc:sldMk cId="0" sldId="284"/>
            <ac:grpSpMk id="751" creationId="{00000000-0000-0000-0000-000000000000}"/>
          </ac:grpSpMkLst>
        </pc:grpChg>
        <pc:grpChg chg="mod">
          <ac:chgData name="najwa moursli" userId="09c3a1c5a9870cf9" providerId="LiveId" clId="{2433E4A1-B3FC-4385-9AB9-3A7350C90F2D}" dt="2021-11-30T15:21:15.236" v="2060" actId="1076"/>
          <ac:grpSpMkLst>
            <pc:docMk/>
            <pc:sldMk cId="0" sldId="284"/>
            <ac:grpSpMk id="754" creationId="{00000000-0000-0000-0000-000000000000}"/>
          </ac:grpSpMkLst>
        </pc:grpChg>
        <pc:grpChg chg="mod">
          <ac:chgData name="najwa moursli" userId="09c3a1c5a9870cf9" providerId="LiveId" clId="{2433E4A1-B3FC-4385-9AB9-3A7350C90F2D}" dt="2021-11-30T15:14:08.374" v="1749" actId="1076"/>
          <ac:grpSpMkLst>
            <pc:docMk/>
            <pc:sldMk cId="0" sldId="284"/>
            <ac:grpSpMk id="758" creationId="{00000000-0000-0000-0000-000000000000}"/>
          </ac:grpSpMkLst>
        </pc:grpChg>
        <pc:grpChg chg="mod">
          <ac:chgData name="najwa moursli" userId="09c3a1c5a9870cf9" providerId="LiveId" clId="{2433E4A1-B3FC-4385-9AB9-3A7350C90F2D}" dt="2021-11-30T15:14:47.567" v="1757" actId="14100"/>
          <ac:grpSpMkLst>
            <pc:docMk/>
            <pc:sldMk cId="0" sldId="284"/>
            <ac:grpSpMk id="766" creationId="{00000000-0000-0000-0000-000000000000}"/>
          </ac:grpSpMkLst>
        </pc:grpChg>
        <pc:grpChg chg="del">
          <ac:chgData name="najwa moursli" userId="09c3a1c5a9870cf9" providerId="LiveId" clId="{2433E4A1-B3FC-4385-9AB9-3A7350C90F2D}" dt="2021-11-30T15:13:57.060" v="1747" actId="478"/>
          <ac:grpSpMkLst>
            <pc:docMk/>
            <pc:sldMk cId="0" sldId="284"/>
            <ac:grpSpMk id="770" creationId="{00000000-0000-0000-0000-000000000000}"/>
          </ac:grpSpMkLst>
        </pc:grpChg>
        <pc:picChg chg="add mod">
          <ac:chgData name="najwa moursli" userId="09c3a1c5a9870cf9" providerId="LiveId" clId="{2433E4A1-B3FC-4385-9AB9-3A7350C90F2D}" dt="2021-11-30T15:14:54.878" v="1760" actId="1076"/>
          <ac:picMkLst>
            <pc:docMk/>
            <pc:sldMk cId="0" sldId="284"/>
            <ac:picMk id="3" creationId="{AAD336E6-128D-4F84-9CC8-E51EE0D925B7}"/>
          </ac:picMkLst>
        </pc:picChg>
        <pc:picChg chg="add del mod">
          <ac:chgData name="najwa moursli" userId="09c3a1c5a9870cf9" providerId="LiveId" clId="{2433E4A1-B3FC-4385-9AB9-3A7350C90F2D}" dt="2021-11-30T15:15:00.615" v="1761" actId="478"/>
          <ac:picMkLst>
            <pc:docMk/>
            <pc:sldMk cId="0" sldId="284"/>
            <ac:picMk id="5" creationId="{CEBB1A53-9082-4F21-B3AF-FFDC0559D364}"/>
          </ac:picMkLst>
        </pc:picChg>
        <pc:picChg chg="add mod">
          <ac:chgData name="najwa moursli" userId="09c3a1c5a9870cf9" providerId="LiveId" clId="{2433E4A1-B3FC-4385-9AB9-3A7350C90F2D}" dt="2021-11-30T15:15:28.740" v="1764" actId="1076"/>
          <ac:picMkLst>
            <pc:docMk/>
            <pc:sldMk cId="0" sldId="284"/>
            <ac:picMk id="7" creationId="{96E319B2-3E3C-477B-A636-EEF7E35744C2}"/>
          </ac:picMkLst>
        </pc:picChg>
      </pc:sldChg>
      <pc:sldChg chg="addSp delSp modSp mod">
        <pc:chgData name="najwa moursli" userId="09c3a1c5a9870cf9" providerId="LiveId" clId="{2433E4A1-B3FC-4385-9AB9-3A7350C90F2D}" dt="2021-12-01T12:06:07.069" v="2066" actId="478"/>
        <pc:sldMkLst>
          <pc:docMk/>
          <pc:sldMk cId="0" sldId="286"/>
        </pc:sldMkLst>
        <pc:spChg chg="add del mod">
          <ac:chgData name="najwa moursli" userId="09c3a1c5a9870cf9" providerId="LiveId" clId="{2433E4A1-B3FC-4385-9AB9-3A7350C90F2D}" dt="2021-12-01T12:06:03.360" v="2064" actId="478"/>
          <ac:spMkLst>
            <pc:docMk/>
            <pc:sldMk cId="0" sldId="286"/>
            <ac:spMk id="3" creationId="{490B0AFD-8F19-40C1-BF99-34476C143FFF}"/>
          </ac:spMkLst>
        </pc:spChg>
        <pc:spChg chg="add del mod">
          <ac:chgData name="najwa moursli" userId="09c3a1c5a9870cf9" providerId="LiveId" clId="{2433E4A1-B3FC-4385-9AB9-3A7350C90F2D}" dt="2021-12-01T12:06:07.069" v="2066" actId="478"/>
          <ac:spMkLst>
            <pc:docMk/>
            <pc:sldMk cId="0" sldId="286"/>
            <ac:spMk id="5" creationId="{E7FE9700-50F8-44A4-9928-4D67A231554A}"/>
          </ac:spMkLst>
        </pc:spChg>
        <pc:spChg chg="del">
          <ac:chgData name="najwa moursli" userId="09c3a1c5a9870cf9" providerId="LiveId" clId="{2433E4A1-B3FC-4385-9AB9-3A7350C90F2D}" dt="2021-12-01T12:06:01.325" v="2063" actId="478"/>
          <ac:spMkLst>
            <pc:docMk/>
            <pc:sldMk cId="0" sldId="286"/>
            <ac:spMk id="863" creationId="{00000000-0000-0000-0000-000000000000}"/>
          </ac:spMkLst>
        </pc:spChg>
        <pc:spChg chg="del">
          <ac:chgData name="najwa moursli" userId="09c3a1c5a9870cf9" providerId="LiveId" clId="{2433E4A1-B3FC-4385-9AB9-3A7350C90F2D}" dt="2021-12-01T12:06:05.590" v="2065" actId="478"/>
          <ac:spMkLst>
            <pc:docMk/>
            <pc:sldMk cId="0" sldId="286"/>
            <ac:spMk id="864" creationId="{00000000-0000-0000-0000-000000000000}"/>
          </ac:spMkLst>
        </pc:spChg>
      </pc:sldChg>
      <pc:sldChg chg="addSp delSp modSp mod">
        <pc:chgData name="najwa moursli" userId="09c3a1c5a9870cf9" providerId="LiveId" clId="{2433E4A1-B3FC-4385-9AB9-3A7350C90F2D}" dt="2021-12-01T13:27:22.201" v="2241" actId="1076"/>
        <pc:sldMkLst>
          <pc:docMk/>
          <pc:sldMk cId="0" sldId="287"/>
        </pc:sldMkLst>
        <pc:spChg chg="add mod">
          <ac:chgData name="najwa moursli" userId="09c3a1c5a9870cf9" providerId="LiveId" clId="{2433E4A1-B3FC-4385-9AB9-3A7350C90F2D}" dt="2021-12-01T13:27:22.201" v="2241" actId="1076"/>
          <ac:spMkLst>
            <pc:docMk/>
            <pc:sldMk cId="0" sldId="287"/>
            <ac:spMk id="3" creationId="{0907178C-33C2-4CC6-9D77-479DF50FDFF2}"/>
          </ac:spMkLst>
        </pc:spChg>
        <pc:spChg chg="add del mod">
          <ac:chgData name="najwa moursli" userId="09c3a1c5a9870cf9" providerId="LiveId" clId="{2433E4A1-B3FC-4385-9AB9-3A7350C90F2D}" dt="2021-11-19T14:38:32.896" v="29" actId="767"/>
          <ac:spMkLst>
            <pc:docMk/>
            <pc:sldMk cId="0" sldId="287"/>
            <ac:spMk id="4" creationId="{0EB33AAD-2DF3-4119-858F-7DE86A839216}"/>
          </ac:spMkLst>
        </pc:spChg>
        <pc:spChg chg="mod">
          <ac:chgData name="najwa moursli" userId="09c3a1c5a9870cf9" providerId="LiveId" clId="{2433E4A1-B3FC-4385-9AB9-3A7350C90F2D}" dt="2021-12-01T13:26:11.379" v="2222" actId="1076"/>
          <ac:spMkLst>
            <pc:docMk/>
            <pc:sldMk cId="0" sldId="287"/>
            <ac:spMk id="13" creationId="{4A1C502B-DFB7-4F41-A690-A3D2FCE4E751}"/>
          </ac:spMkLst>
        </pc:spChg>
        <pc:spChg chg="mod ord">
          <ac:chgData name="najwa moursli" userId="09c3a1c5a9870cf9" providerId="LiveId" clId="{2433E4A1-B3FC-4385-9AB9-3A7350C90F2D}" dt="2021-12-01T13:26:41.949" v="2229" actId="1076"/>
          <ac:spMkLst>
            <pc:docMk/>
            <pc:sldMk cId="0" sldId="287"/>
            <ac:spMk id="18" creationId="{4851A639-DE6B-4CA4-AC96-9F57EB99762C}"/>
          </ac:spMkLst>
        </pc:spChg>
        <pc:spChg chg="add mod">
          <ac:chgData name="najwa moursli" userId="09c3a1c5a9870cf9" providerId="LiveId" clId="{2433E4A1-B3FC-4385-9AB9-3A7350C90F2D}" dt="2021-12-01T13:26:57.439" v="2235" actId="1076"/>
          <ac:spMkLst>
            <pc:docMk/>
            <pc:sldMk cId="0" sldId="287"/>
            <ac:spMk id="19" creationId="{B788C2FB-4704-4FD2-8307-478AFA8CAED6}"/>
          </ac:spMkLst>
        </pc:spChg>
        <pc:spChg chg="mod ord">
          <ac:chgData name="najwa moursli" userId="09c3a1c5a9870cf9" providerId="LiveId" clId="{2433E4A1-B3FC-4385-9AB9-3A7350C90F2D}" dt="2021-12-01T13:26:16.635" v="2224" actId="1076"/>
          <ac:spMkLst>
            <pc:docMk/>
            <pc:sldMk cId="0" sldId="287"/>
            <ac:spMk id="21" creationId="{F859428E-376B-47E1-9DE5-4417F360A05F}"/>
          </ac:spMkLst>
        </pc:spChg>
        <pc:spChg chg="del mod">
          <ac:chgData name="najwa moursli" userId="09c3a1c5a9870cf9" providerId="LiveId" clId="{2433E4A1-B3FC-4385-9AB9-3A7350C90F2D}" dt="2021-12-01T13:22:46.032" v="2189" actId="478"/>
          <ac:spMkLst>
            <pc:docMk/>
            <pc:sldMk cId="0" sldId="287"/>
            <ac:spMk id="28" creationId="{14CF2547-33B1-493D-862F-1B23557242A7}"/>
          </ac:spMkLst>
        </pc:spChg>
        <pc:picChg chg="add del mod">
          <ac:chgData name="najwa moursli" userId="09c3a1c5a9870cf9" providerId="LiveId" clId="{2433E4A1-B3FC-4385-9AB9-3A7350C90F2D}" dt="2021-12-01T12:25:31.136" v="2078" actId="478"/>
          <ac:picMkLst>
            <pc:docMk/>
            <pc:sldMk cId="0" sldId="287"/>
            <ac:picMk id="5" creationId="{4E9B4C16-0189-47EC-9A8A-9C29844C4D77}"/>
          </ac:picMkLst>
        </pc:picChg>
        <pc:picChg chg="add mod">
          <ac:chgData name="najwa moursli" userId="09c3a1c5a9870cf9" providerId="LiveId" clId="{2433E4A1-B3FC-4385-9AB9-3A7350C90F2D}" dt="2021-12-01T13:27:01.254" v="2236" actId="1076"/>
          <ac:picMkLst>
            <pc:docMk/>
            <pc:sldMk cId="0" sldId="287"/>
            <ac:picMk id="6" creationId="{0FA5D526-224D-4DC8-B484-591BD465B77D}"/>
          </ac:picMkLst>
        </pc:picChg>
        <pc:picChg chg="add mod ord">
          <ac:chgData name="najwa moursli" userId="09c3a1c5a9870cf9" providerId="LiveId" clId="{2433E4A1-B3FC-4385-9AB9-3A7350C90F2D}" dt="2021-12-01T13:26:13.671" v="2223" actId="1076"/>
          <ac:picMkLst>
            <pc:docMk/>
            <pc:sldMk cId="0" sldId="287"/>
            <ac:picMk id="8" creationId="{853A371E-FD91-42DD-8B03-6D65D67D91D8}"/>
          </ac:picMkLst>
        </pc:picChg>
        <pc:picChg chg="del mod">
          <ac:chgData name="najwa moursli" userId="09c3a1c5a9870cf9" providerId="LiveId" clId="{2433E4A1-B3FC-4385-9AB9-3A7350C90F2D}" dt="2021-12-01T13:25:40.475" v="2219" actId="478"/>
          <ac:picMkLst>
            <pc:docMk/>
            <pc:sldMk cId="0" sldId="287"/>
            <ac:picMk id="12" creationId="{3AEFC756-530E-49E0-906E-9F5C232E6360}"/>
          </ac:picMkLst>
        </pc:picChg>
        <pc:picChg chg="add mod ord">
          <ac:chgData name="najwa moursli" userId="09c3a1c5a9870cf9" providerId="LiveId" clId="{2433E4A1-B3FC-4385-9AB9-3A7350C90F2D}" dt="2021-12-01T13:26:21.111" v="2225" actId="1076"/>
          <ac:picMkLst>
            <pc:docMk/>
            <pc:sldMk cId="0" sldId="287"/>
            <ac:picMk id="14" creationId="{7E963AF6-D739-43C2-A184-4111585A5BCF}"/>
          </ac:picMkLst>
        </pc:picChg>
        <pc:picChg chg="del">
          <ac:chgData name="najwa moursli" userId="09c3a1c5a9870cf9" providerId="LiveId" clId="{2433E4A1-B3FC-4385-9AB9-3A7350C90F2D}" dt="2021-12-01T13:17:52.269" v="2081" actId="478"/>
          <ac:picMkLst>
            <pc:docMk/>
            <pc:sldMk cId="0" sldId="287"/>
            <ac:picMk id="15" creationId="{46FDC3A6-F57A-42C8-8AA5-5434CB5C8219}"/>
          </ac:picMkLst>
        </pc:picChg>
        <pc:picChg chg="del">
          <ac:chgData name="najwa moursli" userId="09c3a1c5a9870cf9" providerId="LiveId" clId="{2433E4A1-B3FC-4385-9AB9-3A7350C90F2D}" dt="2021-12-01T13:17:55.688" v="2082" actId="478"/>
          <ac:picMkLst>
            <pc:docMk/>
            <pc:sldMk cId="0" sldId="287"/>
            <ac:picMk id="17" creationId="{E902A333-C54B-445D-9E01-D747189CE75A}"/>
          </ac:picMkLst>
        </pc:picChg>
        <pc:picChg chg="del">
          <ac:chgData name="najwa moursli" userId="09c3a1c5a9870cf9" providerId="LiveId" clId="{2433E4A1-B3FC-4385-9AB9-3A7350C90F2D}" dt="2021-12-01T13:11:10.036" v="2080" actId="478"/>
          <ac:picMkLst>
            <pc:docMk/>
            <pc:sldMk cId="0" sldId="287"/>
            <ac:picMk id="20" creationId="{43E0C107-73D4-4409-A4EA-0F6C73EC124C}"/>
          </ac:picMkLst>
        </pc:picChg>
        <pc:picChg chg="add mod">
          <ac:chgData name="najwa moursli" userId="09c3a1c5a9870cf9" providerId="LiveId" clId="{2433E4A1-B3FC-4385-9AB9-3A7350C90F2D}" dt="2021-12-01T13:26:53.286" v="2234" actId="1076"/>
          <ac:picMkLst>
            <pc:docMk/>
            <pc:sldMk cId="0" sldId="287"/>
            <ac:picMk id="24" creationId="{29E5034D-E412-4F94-A480-257D136C129F}"/>
          </ac:picMkLst>
        </pc:picChg>
        <pc:cxnChg chg="del mod">
          <ac:chgData name="najwa moursli" userId="09c3a1c5a9870cf9" providerId="LiveId" clId="{2433E4A1-B3FC-4385-9AB9-3A7350C90F2D}" dt="2021-12-01T13:22:49.111" v="2190" actId="478"/>
          <ac:cxnSpMkLst>
            <pc:docMk/>
            <pc:sldMk cId="0" sldId="287"/>
            <ac:cxnSpMk id="23" creationId="{7CC15B46-AD27-4E2D-ABBB-CE7CB4C5BAB8}"/>
          </ac:cxnSpMkLst>
        </pc:cxnChg>
      </pc:sldChg>
      <pc:sldMasterChg chg="modSldLayout">
        <pc:chgData name="najwa moursli" userId="09c3a1c5a9870cf9" providerId="LiveId" clId="{2433E4A1-B3FC-4385-9AB9-3A7350C90F2D}" dt="2021-11-20T14:34:27.236" v="827" actId="478"/>
        <pc:sldMasterMkLst>
          <pc:docMk/>
          <pc:sldMasterMk cId="0" sldId="2147483681"/>
        </pc:sldMasterMkLst>
        <pc:sldLayoutChg chg="delSp mod">
          <pc:chgData name="najwa moursli" userId="09c3a1c5a9870cf9" providerId="LiveId" clId="{2433E4A1-B3FC-4385-9AB9-3A7350C90F2D}" dt="2021-11-19T14:39:16.591" v="33" actId="478"/>
          <pc:sldLayoutMkLst>
            <pc:docMk/>
            <pc:sldMasterMk cId="0" sldId="2147483681"/>
            <pc:sldLayoutMk cId="0" sldId="2147483667"/>
          </pc:sldLayoutMkLst>
          <pc:graphicFrameChg chg="del">
            <ac:chgData name="najwa moursli" userId="09c3a1c5a9870cf9" providerId="LiveId" clId="{2433E4A1-B3FC-4385-9AB9-3A7350C90F2D}" dt="2021-11-19T14:39:16.591" v="33" actId="478"/>
            <ac:graphicFrameMkLst>
              <pc:docMk/>
              <pc:sldMasterMk cId="0" sldId="2147483681"/>
              <pc:sldLayoutMk cId="0" sldId="2147483667"/>
              <ac:graphicFrameMk id="147" creationId="{00000000-0000-0000-0000-000000000000}"/>
            </ac:graphicFrameMkLst>
          </pc:graphicFrameChg>
        </pc:sldLayoutChg>
        <pc:sldLayoutChg chg="delSp modSp mod">
          <pc:chgData name="najwa moursli" userId="09c3a1c5a9870cf9" providerId="LiveId" clId="{2433E4A1-B3FC-4385-9AB9-3A7350C90F2D}" dt="2021-11-20T14:34:27.236" v="827" actId="478"/>
          <pc:sldLayoutMkLst>
            <pc:docMk/>
            <pc:sldMasterMk cId="0" sldId="2147483681"/>
            <pc:sldLayoutMk cId="0" sldId="2147483668"/>
          </pc:sldLayoutMkLst>
          <pc:graphicFrameChg chg="del modGraphic">
            <ac:chgData name="najwa moursli" userId="09c3a1c5a9870cf9" providerId="LiveId" clId="{2433E4A1-B3FC-4385-9AB9-3A7350C90F2D}" dt="2021-11-20T14:34:27.236" v="827" actId="478"/>
            <ac:graphicFrameMkLst>
              <pc:docMk/>
              <pc:sldMasterMk cId="0" sldId="2147483681"/>
              <pc:sldLayoutMk cId="0" sldId="2147483668"/>
              <ac:graphicFrameMk id="150" creationId="{00000000-0000-0000-0000-000000000000}"/>
            </ac:graphicFrameMkLst>
          </pc:graphicFrame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A0F19-9294-4ABA-8FE9-CE5D2549E863}"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fr-FR"/>
        </a:p>
      </dgm:t>
    </dgm:pt>
    <dgm:pt modelId="{E3650591-A2E4-4FAC-84F2-1DFB6C7F7A82}">
      <dgm:prSet phldrT="[Texte]"/>
      <dgm:spPr>
        <a:gradFill flip="none" rotWithShape="0">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dgm:spPr>
      <dgm:t>
        <a:bodyPr/>
        <a:lstStyle/>
        <a:p>
          <a:endParaRPr lang="fr-FR" dirty="0"/>
        </a:p>
      </dgm:t>
    </dgm:pt>
    <dgm:pt modelId="{F55253FE-4237-45FE-8EAC-4D275E77AEEA}" type="parTrans" cxnId="{EA9B5913-B06C-4CD4-A976-DBAC651778E7}">
      <dgm:prSet/>
      <dgm:spPr/>
      <dgm:t>
        <a:bodyPr/>
        <a:lstStyle/>
        <a:p>
          <a:endParaRPr lang="fr-FR"/>
        </a:p>
      </dgm:t>
    </dgm:pt>
    <dgm:pt modelId="{1581AE5F-E4E5-4FAC-A93A-7342BE29C9BE}" type="sibTrans" cxnId="{EA9B5913-B06C-4CD4-A976-DBAC651778E7}">
      <dgm:prSet/>
      <dgm:spPr/>
      <dgm:t>
        <a:bodyPr/>
        <a:lstStyle/>
        <a:p>
          <a:endParaRPr lang="fr-FR"/>
        </a:p>
      </dgm:t>
    </dgm:pt>
    <dgm:pt modelId="{8C2669B6-2358-4DB3-B31D-D28E02C48570}">
      <dgm:prSet phldrT="[Texte]"/>
      <dgm:spPr>
        <a:noFill/>
        <a:ln>
          <a:solidFill>
            <a:srgbClr val="00B0F0"/>
          </a:solidFill>
        </a:ln>
      </dgm:spPr>
      <dgm:t>
        <a:bodyPr/>
        <a:lstStyle/>
        <a:p>
          <a:r>
            <a:rPr lang="fr-FR" dirty="0"/>
            <a:t>Simulation :  Internal parameters changes</a:t>
          </a:r>
        </a:p>
      </dgm:t>
    </dgm:pt>
    <dgm:pt modelId="{26FB606D-D228-42FC-9D4E-7DE267780375}" type="parTrans" cxnId="{819E8936-6CBE-4939-96EB-DF23315D0DDF}">
      <dgm:prSet/>
      <dgm:spPr/>
      <dgm:t>
        <a:bodyPr/>
        <a:lstStyle/>
        <a:p>
          <a:endParaRPr lang="fr-FR"/>
        </a:p>
      </dgm:t>
    </dgm:pt>
    <dgm:pt modelId="{5E1EC173-CDB5-485A-96A7-DD1E53D0C241}" type="sibTrans" cxnId="{819E8936-6CBE-4939-96EB-DF23315D0DDF}">
      <dgm:prSet/>
      <dgm:spPr/>
      <dgm:t>
        <a:bodyPr/>
        <a:lstStyle/>
        <a:p>
          <a:endParaRPr lang="fr-FR"/>
        </a:p>
      </dgm:t>
    </dgm:pt>
    <dgm:pt modelId="{9C4273B9-2DED-4C09-84CF-39D253C48C0E}">
      <dgm:prSet phldrT="[Texte]"/>
      <dgm:spPr>
        <a:gradFill flip="none" rotWithShape="0">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dgm:spPr>
      <dgm:t>
        <a:bodyPr/>
        <a:lstStyle/>
        <a:p>
          <a:endParaRPr lang="fr-FR" dirty="0"/>
        </a:p>
      </dgm:t>
    </dgm:pt>
    <dgm:pt modelId="{8994C83A-9F70-40A1-B9B1-2C63F3B9D6DD}" type="parTrans" cxnId="{D453F000-18D5-4BB2-9FFD-6ACCA8FB2C04}">
      <dgm:prSet/>
      <dgm:spPr/>
      <dgm:t>
        <a:bodyPr/>
        <a:lstStyle/>
        <a:p>
          <a:endParaRPr lang="fr-FR"/>
        </a:p>
      </dgm:t>
    </dgm:pt>
    <dgm:pt modelId="{784B805F-7AAE-4606-96B5-BD4DE03E82B1}" type="sibTrans" cxnId="{D453F000-18D5-4BB2-9FFD-6ACCA8FB2C04}">
      <dgm:prSet/>
      <dgm:spPr/>
      <dgm:t>
        <a:bodyPr/>
        <a:lstStyle/>
        <a:p>
          <a:endParaRPr lang="fr-FR"/>
        </a:p>
      </dgm:t>
    </dgm:pt>
    <dgm:pt modelId="{42EBA2AB-EA0E-4278-8759-07820532AC82}">
      <dgm:prSet phldrT="[Texte]"/>
      <dgm:spPr>
        <a:noFill/>
        <a:ln>
          <a:solidFill>
            <a:srgbClr val="0070C0"/>
          </a:solidFill>
        </a:ln>
      </dgm:spPr>
      <dgm:t>
        <a:bodyPr/>
        <a:lstStyle/>
        <a:p>
          <a:r>
            <a:rPr lang="fr-FR" dirty="0"/>
            <a:t>Structure: </a:t>
          </a:r>
          <a:r>
            <a:rPr lang="en-US" noProof="0" dirty="0"/>
            <a:t>Interconnected</a:t>
          </a:r>
          <a:r>
            <a:rPr lang="fr-FR" dirty="0"/>
            <a:t> Mean-Field models</a:t>
          </a:r>
        </a:p>
      </dgm:t>
    </dgm:pt>
    <dgm:pt modelId="{65753CBA-B34E-4BDF-8D96-F7935AD5AEFF}" type="parTrans" cxnId="{B4A2D13D-4238-4CC9-9A80-B66DE5310E0A}">
      <dgm:prSet/>
      <dgm:spPr/>
      <dgm:t>
        <a:bodyPr/>
        <a:lstStyle/>
        <a:p>
          <a:endParaRPr lang="fr-FR"/>
        </a:p>
      </dgm:t>
    </dgm:pt>
    <dgm:pt modelId="{535862C1-59B3-4508-8DFC-1A4FA1C7E1F9}" type="sibTrans" cxnId="{B4A2D13D-4238-4CC9-9A80-B66DE5310E0A}">
      <dgm:prSet/>
      <dgm:spPr/>
      <dgm:t>
        <a:bodyPr/>
        <a:lstStyle/>
        <a:p>
          <a:endParaRPr lang="fr-FR"/>
        </a:p>
      </dgm:t>
    </dgm:pt>
    <dgm:pt modelId="{6104CFFC-518A-490E-9547-F9C137B2FB56}">
      <dgm:prSet phldrT="[Texte]"/>
      <dgm:spPr>
        <a:noFill/>
        <a:ln>
          <a:solidFill>
            <a:srgbClr val="0070C0"/>
          </a:solidFill>
        </a:ln>
      </dgm:spPr>
      <dgm:t>
        <a:bodyPr/>
        <a:lstStyle/>
        <a:p>
          <a:r>
            <a:rPr lang="fr-FR" dirty="0"/>
            <a:t>Simulation :  Internal parameters changes</a:t>
          </a:r>
        </a:p>
      </dgm:t>
    </dgm:pt>
    <dgm:pt modelId="{30D06E8A-87A3-4668-9F7E-BB08D973F2D6}" type="parTrans" cxnId="{C2714126-854E-4873-84FF-4614A1A0485D}">
      <dgm:prSet/>
      <dgm:spPr/>
      <dgm:t>
        <a:bodyPr/>
        <a:lstStyle/>
        <a:p>
          <a:endParaRPr lang="fr-FR"/>
        </a:p>
      </dgm:t>
    </dgm:pt>
    <dgm:pt modelId="{145CCF17-C91C-4FF9-9DFF-3B4347A9F277}" type="sibTrans" cxnId="{C2714126-854E-4873-84FF-4614A1A0485D}">
      <dgm:prSet/>
      <dgm:spPr/>
      <dgm:t>
        <a:bodyPr/>
        <a:lstStyle/>
        <a:p>
          <a:endParaRPr lang="fr-FR"/>
        </a:p>
      </dgm:t>
    </dgm:pt>
    <dgm:pt modelId="{D82D8839-B34B-42A8-BF5F-9661CF51A09D}">
      <dgm:prSet phldrT="[Texte]"/>
      <dgm:spPr>
        <a:gradFill rotWithShape="0">
          <a:gsLst>
            <a:gs pos="0">
              <a:srgbClr val="0070C0">
                <a:shade val="30000"/>
                <a:satMod val="115000"/>
              </a:srgbClr>
            </a:gs>
            <a:gs pos="50000">
              <a:srgbClr val="0070C0">
                <a:shade val="67500"/>
                <a:satMod val="115000"/>
              </a:srgbClr>
            </a:gs>
            <a:gs pos="100000">
              <a:srgbClr val="0070C0">
                <a:shade val="100000"/>
                <a:satMod val="115000"/>
              </a:srgbClr>
            </a:gs>
          </a:gsLst>
          <a:lin ang="2700000" scaled="1"/>
        </a:gradFill>
      </dgm:spPr>
      <dgm:t>
        <a:bodyPr/>
        <a:lstStyle/>
        <a:p>
          <a:endParaRPr lang="fr-FR" dirty="0"/>
        </a:p>
      </dgm:t>
    </dgm:pt>
    <dgm:pt modelId="{246FDE0D-1626-4D7A-B44C-2C2A49D1BEAA}" type="parTrans" cxnId="{C29DD40D-8F65-49C7-81D9-056E7D202BAF}">
      <dgm:prSet/>
      <dgm:spPr/>
      <dgm:t>
        <a:bodyPr/>
        <a:lstStyle/>
        <a:p>
          <a:endParaRPr lang="fr-FR"/>
        </a:p>
      </dgm:t>
    </dgm:pt>
    <dgm:pt modelId="{DEF1C462-9DFB-438A-8D97-76E93A43E0EF}" type="sibTrans" cxnId="{C29DD40D-8F65-49C7-81D9-056E7D202BAF}">
      <dgm:prSet/>
      <dgm:spPr/>
      <dgm:t>
        <a:bodyPr/>
        <a:lstStyle/>
        <a:p>
          <a:endParaRPr lang="fr-FR"/>
        </a:p>
      </dgm:t>
    </dgm:pt>
    <dgm:pt modelId="{1334CB40-6213-48F8-BF02-AFCEC0C38020}">
      <dgm:prSet phldrT="[Texte]" custT="1"/>
      <dgm:spPr>
        <a:noFill/>
        <a:ln>
          <a:solidFill>
            <a:srgbClr val="002060"/>
          </a:solidFill>
        </a:ln>
      </dgm:spPr>
      <dgm:t>
        <a:bodyPr/>
        <a:lstStyle/>
        <a:p>
          <a:r>
            <a:rPr lang="fr-FR" sz="1400" dirty="0"/>
            <a:t>Cellular</a:t>
          </a:r>
          <a:r>
            <a:rPr lang="fr-FR" sz="1400" baseline="0" dirty="0"/>
            <a:t> properties and behaviour study</a:t>
          </a:r>
          <a:endParaRPr lang="fr-FR" sz="1400" dirty="0"/>
        </a:p>
      </dgm:t>
    </dgm:pt>
    <dgm:pt modelId="{066B35E5-10A2-493E-9613-93ADEF263080}" type="parTrans" cxnId="{B7DAA0DC-C6DF-4D7A-A108-AA2639BA85B1}">
      <dgm:prSet/>
      <dgm:spPr/>
      <dgm:t>
        <a:bodyPr/>
        <a:lstStyle/>
        <a:p>
          <a:endParaRPr lang="fr-FR"/>
        </a:p>
      </dgm:t>
    </dgm:pt>
    <dgm:pt modelId="{34C56607-05E6-464D-9671-05FAB33A1E9B}" type="sibTrans" cxnId="{B7DAA0DC-C6DF-4D7A-A108-AA2639BA85B1}">
      <dgm:prSet/>
      <dgm:spPr/>
      <dgm:t>
        <a:bodyPr/>
        <a:lstStyle/>
        <a:p>
          <a:endParaRPr lang="fr-FR"/>
        </a:p>
      </dgm:t>
    </dgm:pt>
    <dgm:pt modelId="{C06B91E8-6B0E-4025-9369-4E34E0EFB230}">
      <dgm:prSet phldrT="[Texte]"/>
      <dgm:spPr>
        <a:noFill/>
        <a:ln>
          <a:solidFill>
            <a:srgbClr val="0070C0"/>
          </a:solidFill>
        </a:ln>
      </dgm:spPr>
      <dgm:t>
        <a:bodyPr/>
        <a:lstStyle/>
        <a:p>
          <a:r>
            <a:rPr lang="fr-FR" dirty="0"/>
            <a:t>Interpretation: Quantitative and Qualitative study of states repertoires</a:t>
          </a:r>
        </a:p>
      </dgm:t>
    </dgm:pt>
    <dgm:pt modelId="{FBE307C1-3519-48A0-9F88-9E4A82BF895F}" type="parTrans" cxnId="{B3B6B676-FACA-4B9B-807F-8FE1111039ED}">
      <dgm:prSet/>
      <dgm:spPr/>
      <dgm:t>
        <a:bodyPr/>
        <a:lstStyle/>
        <a:p>
          <a:endParaRPr lang="fr-FR"/>
        </a:p>
      </dgm:t>
    </dgm:pt>
    <dgm:pt modelId="{EC7BBA8D-95D2-4141-B6AB-81EF6F1CBFAF}" type="sibTrans" cxnId="{B3B6B676-FACA-4B9B-807F-8FE1111039ED}">
      <dgm:prSet/>
      <dgm:spPr/>
      <dgm:t>
        <a:bodyPr/>
        <a:lstStyle/>
        <a:p>
          <a:endParaRPr lang="fr-FR"/>
        </a:p>
      </dgm:t>
    </dgm:pt>
    <dgm:pt modelId="{81B93ECC-495C-444F-AA87-5F20973B5863}">
      <dgm:prSet phldrT="[Texte]" custT="1"/>
      <dgm:spPr>
        <a:noFill/>
        <a:ln>
          <a:solidFill>
            <a:srgbClr val="002060"/>
          </a:solidFill>
        </a:ln>
      </dgm:spPr>
      <dgm:t>
        <a:bodyPr/>
        <a:lstStyle/>
        <a:p>
          <a:r>
            <a:rPr lang="en-US" sz="1400" dirty="0"/>
            <a:t>AdEx and Mean-Field parallel with one column</a:t>
          </a:r>
          <a:endParaRPr lang="fr-FR" sz="1400" dirty="0"/>
        </a:p>
      </dgm:t>
    </dgm:pt>
    <dgm:pt modelId="{0E06380E-81BC-49C5-8561-17CE43694A2E}" type="parTrans" cxnId="{5FB62580-8CF5-4804-9EEB-B24444BFD935}">
      <dgm:prSet/>
      <dgm:spPr/>
      <dgm:t>
        <a:bodyPr/>
        <a:lstStyle/>
        <a:p>
          <a:endParaRPr lang="fr-FR"/>
        </a:p>
      </dgm:t>
    </dgm:pt>
    <dgm:pt modelId="{57649C56-C8C5-4468-96B3-4E92A898743E}" type="sibTrans" cxnId="{5FB62580-8CF5-4804-9EEB-B24444BFD935}">
      <dgm:prSet/>
      <dgm:spPr/>
      <dgm:t>
        <a:bodyPr/>
        <a:lstStyle/>
        <a:p>
          <a:endParaRPr lang="fr-FR"/>
        </a:p>
      </dgm:t>
    </dgm:pt>
    <dgm:pt modelId="{8BB2F594-F10B-480F-B492-868CF1D04D91}">
      <dgm:prSet phldrT="[Texte]"/>
      <dgm:spPr>
        <a:noFill/>
        <a:ln>
          <a:solidFill>
            <a:srgbClr val="00B0F0"/>
          </a:solidFill>
        </a:ln>
      </dgm:spPr>
      <dgm:t>
        <a:bodyPr/>
        <a:lstStyle/>
        <a:p>
          <a:r>
            <a:rPr lang="fr-FR" dirty="0"/>
            <a:t>Structure: </a:t>
          </a:r>
          <a:r>
            <a:rPr lang="en-US" noProof="0" dirty="0"/>
            <a:t>Interconnected</a:t>
          </a:r>
          <a:r>
            <a:rPr lang="fr-FR" dirty="0"/>
            <a:t> AdEx models</a:t>
          </a:r>
        </a:p>
      </dgm:t>
    </dgm:pt>
    <dgm:pt modelId="{9F3394BE-5FF4-41C6-BA86-8C036F4A67EE}" type="sibTrans" cxnId="{081836FF-8687-4DF0-A3B4-0C2121F34334}">
      <dgm:prSet/>
      <dgm:spPr/>
      <dgm:t>
        <a:bodyPr/>
        <a:lstStyle/>
        <a:p>
          <a:endParaRPr lang="fr-FR"/>
        </a:p>
      </dgm:t>
    </dgm:pt>
    <dgm:pt modelId="{AB9BA3A8-9ABA-44F6-94C7-DAA683B46D1B}" type="parTrans" cxnId="{081836FF-8687-4DF0-A3B4-0C2121F34334}">
      <dgm:prSet/>
      <dgm:spPr/>
      <dgm:t>
        <a:bodyPr/>
        <a:lstStyle/>
        <a:p>
          <a:endParaRPr lang="fr-FR"/>
        </a:p>
      </dgm:t>
    </dgm:pt>
    <dgm:pt modelId="{D7584BD5-9557-41E5-B6B9-8E0F7B9D6705}">
      <dgm:prSet phldrT="[Texte]"/>
      <dgm:spPr>
        <a:noFill/>
        <a:ln>
          <a:solidFill>
            <a:srgbClr val="00B0F0"/>
          </a:solidFill>
        </a:ln>
      </dgm:spPr>
      <dgm:t>
        <a:bodyPr/>
        <a:lstStyle/>
        <a:p>
          <a:r>
            <a:rPr lang="fr-FR" dirty="0"/>
            <a:t>Interpretation: Scope validity of the Mean-Field models</a:t>
          </a:r>
        </a:p>
      </dgm:t>
    </dgm:pt>
    <dgm:pt modelId="{75E64693-F0F2-4E15-9E72-439F9BEE38C0}" type="sibTrans" cxnId="{341131D4-81D4-4A99-B091-FE8E5900B848}">
      <dgm:prSet/>
      <dgm:spPr/>
      <dgm:t>
        <a:bodyPr/>
        <a:lstStyle/>
        <a:p>
          <a:endParaRPr lang="fr-FR"/>
        </a:p>
      </dgm:t>
    </dgm:pt>
    <dgm:pt modelId="{83BDA828-1794-4EF6-A817-17B26DF22ECD}" type="parTrans" cxnId="{341131D4-81D4-4A99-B091-FE8E5900B848}">
      <dgm:prSet/>
      <dgm:spPr/>
      <dgm:t>
        <a:bodyPr/>
        <a:lstStyle/>
        <a:p>
          <a:endParaRPr lang="fr-FR"/>
        </a:p>
      </dgm:t>
    </dgm:pt>
    <dgm:pt modelId="{088957E7-4979-4E7B-ABEA-2BD619BDC293}" type="pres">
      <dgm:prSet presAssocID="{AF2A0F19-9294-4ABA-8FE9-CE5D2549E863}" presName="linearFlow" presStyleCnt="0">
        <dgm:presLayoutVars>
          <dgm:dir/>
          <dgm:animLvl val="lvl"/>
          <dgm:resizeHandles val="exact"/>
        </dgm:presLayoutVars>
      </dgm:prSet>
      <dgm:spPr/>
    </dgm:pt>
    <dgm:pt modelId="{1D8C5F11-0F47-4F2F-B2E3-30511189A95C}" type="pres">
      <dgm:prSet presAssocID="{E3650591-A2E4-4FAC-84F2-1DFB6C7F7A82}" presName="composite" presStyleCnt="0"/>
      <dgm:spPr/>
    </dgm:pt>
    <dgm:pt modelId="{7BEFE05D-EE07-453C-BDEA-757BA2CC6299}" type="pres">
      <dgm:prSet presAssocID="{E3650591-A2E4-4FAC-84F2-1DFB6C7F7A82}" presName="parentText" presStyleLbl="alignNode1" presStyleIdx="0" presStyleCnt="3" custAng="10800000">
        <dgm:presLayoutVars>
          <dgm:chMax val="1"/>
          <dgm:bulletEnabled val="1"/>
        </dgm:presLayoutVars>
      </dgm:prSet>
      <dgm:spPr/>
    </dgm:pt>
    <dgm:pt modelId="{FAC64609-AF5B-41DB-879F-0742C1BBFC2E}" type="pres">
      <dgm:prSet presAssocID="{E3650591-A2E4-4FAC-84F2-1DFB6C7F7A82}" presName="descendantText" presStyleLbl="alignAcc1" presStyleIdx="0" presStyleCnt="3" custLinFactNeighborX="0" custLinFactNeighborY="55286">
        <dgm:presLayoutVars>
          <dgm:bulletEnabled val="1"/>
        </dgm:presLayoutVars>
      </dgm:prSet>
      <dgm:spPr/>
    </dgm:pt>
    <dgm:pt modelId="{326528E0-37B3-456F-9F8E-7E7D354AA142}" type="pres">
      <dgm:prSet presAssocID="{1581AE5F-E4E5-4FAC-A93A-7342BE29C9BE}" presName="sp" presStyleCnt="0"/>
      <dgm:spPr/>
    </dgm:pt>
    <dgm:pt modelId="{28CF73A6-6C22-485A-ACD9-3DF0EDF7FAE5}" type="pres">
      <dgm:prSet presAssocID="{9C4273B9-2DED-4C09-84CF-39D253C48C0E}" presName="composite" presStyleCnt="0"/>
      <dgm:spPr/>
    </dgm:pt>
    <dgm:pt modelId="{97CECE78-A330-437B-AE48-CED34BFEB881}" type="pres">
      <dgm:prSet presAssocID="{9C4273B9-2DED-4C09-84CF-39D253C48C0E}" presName="parentText" presStyleLbl="alignNode1" presStyleIdx="1" presStyleCnt="3" custAng="10800000">
        <dgm:presLayoutVars>
          <dgm:chMax val="1"/>
          <dgm:bulletEnabled val="1"/>
        </dgm:presLayoutVars>
      </dgm:prSet>
      <dgm:spPr/>
    </dgm:pt>
    <dgm:pt modelId="{517BD747-E0CF-4FFE-93AC-0C03B96BA6B2}" type="pres">
      <dgm:prSet presAssocID="{9C4273B9-2DED-4C09-84CF-39D253C48C0E}" presName="descendantText" presStyleLbl="alignAcc1" presStyleIdx="1" presStyleCnt="3" custLinFactNeighborX="378" custLinFactNeighborY="55286">
        <dgm:presLayoutVars>
          <dgm:bulletEnabled val="1"/>
        </dgm:presLayoutVars>
      </dgm:prSet>
      <dgm:spPr/>
    </dgm:pt>
    <dgm:pt modelId="{3F75D389-E2A4-46E4-8229-8A0DD6CCC234}" type="pres">
      <dgm:prSet presAssocID="{784B805F-7AAE-4606-96B5-BD4DE03E82B1}" presName="sp" presStyleCnt="0"/>
      <dgm:spPr/>
    </dgm:pt>
    <dgm:pt modelId="{9E527B22-894B-4894-A80C-CB59CC36BED2}" type="pres">
      <dgm:prSet presAssocID="{D82D8839-B34B-42A8-BF5F-9661CF51A09D}" presName="composite" presStyleCnt="0"/>
      <dgm:spPr/>
    </dgm:pt>
    <dgm:pt modelId="{A3D72F6A-0B15-4AFE-B75C-B05E1D93D990}" type="pres">
      <dgm:prSet presAssocID="{D82D8839-B34B-42A8-BF5F-9661CF51A09D}" presName="parentText" presStyleLbl="alignNode1" presStyleIdx="2" presStyleCnt="3" custAng="10800000">
        <dgm:presLayoutVars>
          <dgm:chMax val="1"/>
          <dgm:bulletEnabled val="1"/>
        </dgm:presLayoutVars>
      </dgm:prSet>
      <dgm:spPr/>
    </dgm:pt>
    <dgm:pt modelId="{7EEBEB0D-5483-4B74-9D09-0672D76202BB}" type="pres">
      <dgm:prSet presAssocID="{D82D8839-B34B-42A8-BF5F-9661CF51A09D}" presName="descendantText" presStyleLbl="alignAcc1" presStyleIdx="2" presStyleCnt="3" custLinFactNeighborX="378" custLinFactNeighborY="48178">
        <dgm:presLayoutVars>
          <dgm:bulletEnabled val="1"/>
        </dgm:presLayoutVars>
      </dgm:prSet>
      <dgm:spPr/>
    </dgm:pt>
  </dgm:ptLst>
  <dgm:cxnLst>
    <dgm:cxn modelId="{D453F000-18D5-4BB2-9FFD-6ACCA8FB2C04}" srcId="{AF2A0F19-9294-4ABA-8FE9-CE5D2549E863}" destId="{9C4273B9-2DED-4C09-84CF-39D253C48C0E}" srcOrd="1" destOrd="0" parTransId="{8994C83A-9F70-40A1-B9B1-2C63F3B9D6DD}" sibTransId="{784B805F-7AAE-4606-96B5-BD4DE03E82B1}"/>
    <dgm:cxn modelId="{C0456A0D-1B2A-4E43-900E-62B7E4BCE711}" type="presOf" srcId="{D82D8839-B34B-42A8-BF5F-9661CF51A09D}" destId="{A3D72F6A-0B15-4AFE-B75C-B05E1D93D990}" srcOrd="0" destOrd="0" presId="urn:microsoft.com/office/officeart/2005/8/layout/chevron2"/>
    <dgm:cxn modelId="{C29DD40D-8F65-49C7-81D9-056E7D202BAF}" srcId="{AF2A0F19-9294-4ABA-8FE9-CE5D2549E863}" destId="{D82D8839-B34B-42A8-BF5F-9661CF51A09D}" srcOrd="2" destOrd="0" parTransId="{246FDE0D-1626-4D7A-B44C-2C2A49D1BEAA}" sibTransId="{DEF1C462-9DFB-438A-8D97-76E93A43E0EF}"/>
    <dgm:cxn modelId="{8511940E-4DAC-4A01-BE47-0E7D97380263}" type="presOf" srcId="{1334CB40-6213-48F8-BF02-AFCEC0C38020}" destId="{7EEBEB0D-5483-4B74-9D09-0672D76202BB}" srcOrd="0" destOrd="0" presId="urn:microsoft.com/office/officeart/2005/8/layout/chevron2"/>
    <dgm:cxn modelId="{0AF36D10-6B1F-4D35-9312-E6D03E938028}" type="presOf" srcId="{8BB2F594-F10B-480F-B492-868CF1D04D91}" destId="{FAC64609-AF5B-41DB-879F-0742C1BBFC2E}" srcOrd="0" destOrd="0" presId="urn:microsoft.com/office/officeart/2005/8/layout/chevron2"/>
    <dgm:cxn modelId="{EA9B5913-B06C-4CD4-A976-DBAC651778E7}" srcId="{AF2A0F19-9294-4ABA-8FE9-CE5D2549E863}" destId="{E3650591-A2E4-4FAC-84F2-1DFB6C7F7A82}" srcOrd="0" destOrd="0" parTransId="{F55253FE-4237-45FE-8EAC-4D275E77AEEA}" sibTransId="{1581AE5F-E4E5-4FAC-A93A-7342BE29C9BE}"/>
    <dgm:cxn modelId="{C2714126-854E-4873-84FF-4614A1A0485D}" srcId="{9C4273B9-2DED-4C09-84CF-39D253C48C0E}" destId="{6104CFFC-518A-490E-9547-F9C137B2FB56}" srcOrd="1" destOrd="0" parTransId="{30D06E8A-87A3-4668-9F7E-BB08D973F2D6}" sibTransId="{145CCF17-C91C-4FF9-9DFF-3B4347A9F277}"/>
    <dgm:cxn modelId="{35C09832-2C01-4795-B66C-D00372DCD2B7}" type="presOf" srcId="{D7584BD5-9557-41E5-B6B9-8E0F7B9D6705}" destId="{FAC64609-AF5B-41DB-879F-0742C1BBFC2E}" srcOrd="0" destOrd="2" presId="urn:microsoft.com/office/officeart/2005/8/layout/chevron2"/>
    <dgm:cxn modelId="{819E8936-6CBE-4939-96EB-DF23315D0DDF}" srcId="{E3650591-A2E4-4FAC-84F2-1DFB6C7F7A82}" destId="{8C2669B6-2358-4DB3-B31D-D28E02C48570}" srcOrd="1" destOrd="0" parTransId="{26FB606D-D228-42FC-9D4E-7DE267780375}" sibTransId="{5E1EC173-CDB5-485A-96A7-DD1E53D0C241}"/>
    <dgm:cxn modelId="{B4A2D13D-4238-4CC9-9A80-B66DE5310E0A}" srcId="{9C4273B9-2DED-4C09-84CF-39D253C48C0E}" destId="{42EBA2AB-EA0E-4278-8759-07820532AC82}" srcOrd="0" destOrd="0" parTransId="{65753CBA-B34E-4BDF-8D96-F7935AD5AEFF}" sibTransId="{535862C1-59B3-4508-8DFC-1A4FA1C7E1F9}"/>
    <dgm:cxn modelId="{E16A2062-7DA3-4F4E-80B3-8117A3C8F6DB}" type="presOf" srcId="{8C2669B6-2358-4DB3-B31D-D28E02C48570}" destId="{FAC64609-AF5B-41DB-879F-0742C1BBFC2E}" srcOrd="0" destOrd="1" presId="urn:microsoft.com/office/officeart/2005/8/layout/chevron2"/>
    <dgm:cxn modelId="{5BDA7742-CFD4-4DD7-BC55-ABB179D12F09}" type="presOf" srcId="{AF2A0F19-9294-4ABA-8FE9-CE5D2549E863}" destId="{088957E7-4979-4E7B-ABEA-2BD619BDC293}" srcOrd="0" destOrd="0" presId="urn:microsoft.com/office/officeart/2005/8/layout/chevron2"/>
    <dgm:cxn modelId="{10B4B26C-95CD-45FB-89BB-23DE369065D7}" type="presOf" srcId="{E3650591-A2E4-4FAC-84F2-1DFB6C7F7A82}" destId="{7BEFE05D-EE07-453C-BDEA-757BA2CC6299}" srcOrd="0" destOrd="0" presId="urn:microsoft.com/office/officeart/2005/8/layout/chevron2"/>
    <dgm:cxn modelId="{1EB6B651-378D-4AB2-AD1F-561C9D77666D}" type="presOf" srcId="{42EBA2AB-EA0E-4278-8759-07820532AC82}" destId="{517BD747-E0CF-4FFE-93AC-0C03B96BA6B2}" srcOrd="0" destOrd="0" presId="urn:microsoft.com/office/officeart/2005/8/layout/chevron2"/>
    <dgm:cxn modelId="{B3B6B676-FACA-4B9B-807F-8FE1111039ED}" srcId="{9C4273B9-2DED-4C09-84CF-39D253C48C0E}" destId="{C06B91E8-6B0E-4025-9369-4E34E0EFB230}" srcOrd="2" destOrd="0" parTransId="{FBE307C1-3519-48A0-9F88-9E4A82BF895F}" sibTransId="{EC7BBA8D-95D2-4141-B6AB-81EF6F1CBFAF}"/>
    <dgm:cxn modelId="{5FB62580-8CF5-4804-9EEB-B24444BFD935}" srcId="{D82D8839-B34B-42A8-BF5F-9661CF51A09D}" destId="{81B93ECC-495C-444F-AA87-5F20973B5863}" srcOrd="1" destOrd="0" parTransId="{0E06380E-81BC-49C5-8561-17CE43694A2E}" sibTransId="{57649C56-C8C5-4468-96B3-4E92A898743E}"/>
    <dgm:cxn modelId="{AD7207B1-4F70-42D2-AAA9-BAC32F7B48D1}" type="presOf" srcId="{81B93ECC-495C-444F-AA87-5F20973B5863}" destId="{7EEBEB0D-5483-4B74-9D09-0672D76202BB}" srcOrd="0" destOrd="1" presId="urn:microsoft.com/office/officeart/2005/8/layout/chevron2"/>
    <dgm:cxn modelId="{E092DFB2-2A96-4FC0-A417-714F3E3FDB45}" type="presOf" srcId="{C06B91E8-6B0E-4025-9369-4E34E0EFB230}" destId="{517BD747-E0CF-4FFE-93AC-0C03B96BA6B2}" srcOrd="0" destOrd="2" presId="urn:microsoft.com/office/officeart/2005/8/layout/chevron2"/>
    <dgm:cxn modelId="{DF1A1DC8-31A2-49B0-861B-99991FF03574}" type="presOf" srcId="{6104CFFC-518A-490E-9547-F9C137B2FB56}" destId="{517BD747-E0CF-4FFE-93AC-0C03B96BA6B2}" srcOrd="0" destOrd="1" presId="urn:microsoft.com/office/officeart/2005/8/layout/chevron2"/>
    <dgm:cxn modelId="{341131D4-81D4-4A99-B091-FE8E5900B848}" srcId="{E3650591-A2E4-4FAC-84F2-1DFB6C7F7A82}" destId="{D7584BD5-9557-41E5-B6B9-8E0F7B9D6705}" srcOrd="2" destOrd="0" parTransId="{83BDA828-1794-4EF6-A817-17B26DF22ECD}" sibTransId="{75E64693-F0F2-4E15-9E72-439F9BEE38C0}"/>
    <dgm:cxn modelId="{B7DAA0DC-C6DF-4D7A-A108-AA2639BA85B1}" srcId="{D82D8839-B34B-42A8-BF5F-9661CF51A09D}" destId="{1334CB40-6213-48F8-BF02-AFCEC0C38020}" srcOrd="0" destOrd="0" parTransId="{066B35E5-10A2-493E-9613-93ADEF263080}" sibTransId="{34C56607-05E6-464D-9671-05FAB33A1E9B}"/>
    <dgm:cxn modelId="{D8FAA5FD-C75B-457F-8B1D-97B69C3CC35F}" type="presOf" srcId="{9C4273B9-2DED-4C09-84CF-39D253C48C0E}" destId="{97CECE78-A330-437B-AE48-CED34BFEB881}" srcOrd="0" destOrd="0" presId="urn:microsoft.com/office/officeart/2005/8/layout/chevron2"/>
    <dgm:cxn modelId="{081836FF-8687-4DF0-A3B4-0C2121F34334}" srcId="{E3650591-A2E4-4FAC-84F2-1DFB6C7F7A82}" destId="{8BB2F594-F10B-480F-B492-868CF1D04D91}" srcOrd="0" destOrd="0" parTransId="{AB9BA3A8-9ABA-44F6-94C7-DAA683B46D1B}" sibTransId="{9F3394BE-5FF4-41C6-BA86-8C036F4A67EE}"/>
    <dgm:cxn modelId="{1F996241-0F64-4993-AD67-B3731FDC7E87}" type="presParOf" srcId="{088957E7-4979-4E7B-ABEA-2BD619BDC293}" destId="{1D8C5F11-0F47-4F2F-B2E3-30511189A95C}" srcOrd="0" destOrd="0" presId="urn:microsoft.com/office/officeart/2005/8/layout/chevron2"/>
    <dgm:cxn modelId="{30BB95FB-C543-4FEE-A4C3-21482EC26488}" type="presParOf" srcId="{1D8C5F11-0F47-4F2F-B2E3-30511189A95C}" destId="{7BEFE05D-EE07-453C-BDEA-757BA2CC6299}" srcOrd="0" destOrd="0" presId="urn:microsoft.com/office/officeart/2005/8/layout/chevron2"/>
    <dgm:cxn modelId="{0532229C-3217-4BC8-A13E-0FB2BFCAB6AE}" type="presParOf" srcId="{1D8C5F11-0F47-4F2F-B2E3-30511189A95C}" destId="{FAC64609-AF5B-41DB-879F-0742C1BBFC2E}" srcOrd="1" destOrd="0" presId="urn:microsoft.com/office/officeart/2005/8/layout/chevron2"/>
    <dgm:cxn modelId="{10291F6C-7F1B-4446-8A27-1893EB522190}" type="presParOf" srcId="{088957E7-4979-4E7B-ABEA-2BD619BDC293}" destId="{326528E0-37B3-456F-9F8E-7E7D354AA142}" srcOrd="1" destOrd="0" presId="urn:microsoft.com/office/officeart/2005/8/layout/chevron2"/>
    <dgm:cxn modelId="{07E93502-E664-42CF-A490-4D1026D6045A}" type="presParOf" srcId="{088957E7-4979-4E7B-ABEA-2BD619BDC293}" destId="{28CF73A6-6C22-485A-ACD9-3DF0EDF7FAE5}" srcOrd="2" destOrd="0" presId="urn:microsoft.com/office/officeart/2005/8/layout/chevron2"/>
    <dgm:cxn modelId="{12923A63-A498-49AB-A4B9-3E3FDAD8339D}" type="presParOf" srcId="{28CF73A6-6C22-485A-ACD9-3DF0EDF7FAE5}" destId="{97CECE78-A330-437B-AE48-CED34BFEB881}" srcOrd="0" destOrd="0" presId="urn:microsoft.com/office/officeart/2005/8/layout/chevron2"/>
    <dgm:cxn modelId="{625FC525-01FE-43E6-B7C1-9DD7F44A8775}" type="presParOf" srcId="{28CF73A6-6C22-485A-ACD9-3DF0EDF7FAE5}" destId="{517BD747-E0CF-4FFE-93AC-0C03B96BA6B2}" srcOrd="1" destOrd="0" presId="urn:microsoft.com/office/officeart/2005/8/layout/chevron2"/>
    <dgm:cxn modelId="{C3E33D94-A155-48AE-9463-E621BBC15A7F}" type="presParOf" srcId="{088957E7-4979-4E7B-ABEA-2BD619BDC293}" destId="{3F75D389-E2A4-46E4-8229-8A0DD6CCC234}" srcOrd="3" destOrd="0" presId="urn:microsoft.com/office/officeart/2005/8/layout/chevron2"/>
    <dgm:cxn modelId="{3BAE7E6E-4F97-414A-B761-17712628745F}" type="presParOf" srcId="{088957E7-4979-4E7B-ABEA-2BD619BDC293}" destId="{9E527B22-894B-4894-A80C-CB59CC36BED2}" srcOrd="4" destOrd="0" presId="urn:microsoft.com/office/officeart/2005/8/layout/chevron2"/>
    <dgm:cxn modelId="{AF5342C8-A8F6-4FA4-85CA-4FD1376D4271}" type="presParOf" srcId="{9E527B22-894B-4894-A80C-CB59CC36BED2}" destId="{A3D72F6A-0B15-4AFE-B75C-B05E1D93D990}" srcOrd="0" destOrd="0" presId="urn:microsoft.com/office/officeart/2005/8/layout/chevron2"/>
    <dgm:cxn modelId="{86ECF9BC-774D-44A3-84D6-5CDFCD88871A}" type="presParOf" srcId="{9E527B22-894B-4894-A80C-CB59CC36BED2}" destId="{7EEBEB0D-5483-4B74-9D09-0672D76202BB}" srcOrd="1" destOrd="0" presId="urn:microsoft.com/office/officeart/2005/8/layout/chevron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E05D-EE07-453C-BDEA-757BA2CC6299}">
      <dsp:nvSpPr>
        <dsp:cNvPr id="0" name=""/>
        <dsp:cNvSpPr/>
      </dsp:nvSpPr>
      <dsp:spPr>
        <a:xfrm rot="16200000">
          <a:off x="-222646" y="223826"/>
          <a:ext cx="1484312" cy="1039018"/>
        </a:xfrm>
        <a:prstGeom prst="chevron">
          <a:avLst/>
        </a:prstGeom>
        <a:gradFill flip="none" rotWithShape="0">
          <a:gsLst>
            <a:gs pos="0">
              <a:srgbClr val="0070C0">
                <a:tint val="66000"/>
                <a:satMod val="160000"/>
              </a:srgbClr>
            </a:gs>
            <a:gs pos="50000">
              <a:srgbClr val="0070C0">
                <a:tint val="44500"/>
                <a:satMod val="160000"/>
              </a:srgbClr>
            </a:gs>
            <a:gs pos="100000">
              <a:srgbClr val="0070C0">
                <a:tint val="23500"/>
                <a:satMod val="160000"/>
              </a:srgbClr>
            </a:gs>
          </a:gsLst>
          <a:lin ang="2700000" scaled="1"/>
          <a:tileRect/>
        </a:gra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fr-FR" sz="3000" kern="1200" dirty="0"/>
        </a:p>
      </dsp:txBody>
      <dsp:txXfrm rot="-5400000">
        <a:off x="1" y="520688"/>
        <a:ext cx="1039018" cy="445294"/>
      </dsp:txXfrm>
    </dsp:sp>
    <dsp:sp modelId="{FAC64609-AF5B-41DB-879F-0742C1BBFC2E}">
      <dsp:nvSpPr>
        <dsp:cNvPr id="0" name=""/>
        <dsp:cNvSpPr/>
      </dsp:nvSpPr>
      <dsp:spPr>
        <a:xfrm rot="5400000">
          <a:off x="3580407" y="-2006808"/>
          <a:ext cx="964803" cy="6047581"/>
        </a:xfrm>
        <a:prstGeom prst="round2SameRect">
          <a:avLst/>
        </a:prstGeom>
        <a:no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a:t>Structure: </a:t>
          </a:r>
          <a:r>
            <a:rPr lang="en-US" sz="1400" kern="1200" noProof="0" dirty="0"/>
            <a:t>Interconnected</a:t>
          </a:r>
          <a:r>
            <a:rPr lang="fr-FR" sz="1400" kern="1200" dirty="0"/>
            <a:t> AdEx models</a:t>
          </a:r>
        </a:p>
        <a:p>
          <a:pPr marL="114300" lvl="1" indent="-114300" algn="l" defTabSz="622300">
            <a:lnSpc>
              <a:spcPct val="90000"/>
            </a:lnSpc>
            <a:spcBef>
              <a:spcPct val="0"/>
            </a:spcBef>
            <a:spcAft>
              <a:spcPct val="15000"/>
            </a:spcAft>
            <a:buChar char="•"/>
          </a:pPr>
          <a:r>
            <a:rPr lang="fr-FR" sz="1400" kern="1200" dirty="0"/>
            <a:t>Simulation :  Internal parameters changes</a:t>
          </a:r>
        </a:p>
        <a:p>
          <a:pPr marL="114300" lvl="1" indent="-114300" algn="l" defTabSz="622300">
            <a:lnSpc>
              <a:spcPct val="90000"/>
            </a:lnSpc>
            <a:spcBef>
              <a:spcPct val="0"/>
            </a:spcBef>
            <a:spcAft>
              <a:spcPct val="15000"/>
            </a:spcAft>
            <a:buChar char="•"/>
          </a:pPr>
          <a:r>
            <a:rPr lang="fr-FR" sz="1400" kern="1200" dirty="0"/>
            <a:t>Interpretation: Scope validity of the Mean-Field models</a:t>
          </a:r>
        </a:p>
      </dsp:txBody>
      <dsp:txXfrm rot="-5400000">
        <a:off x="1039018" y="581679"/>
        <a:ext cx="6000483" cy="870607"/>
      </dsp:txXfrm>
    </dsp:sp>
    <dsp:sp modelId="{97CECE78-A330-437B-AE48-CED34BFEB881}">
      <dsp:nvSpPr>
        <dsp:cNvPr id="0" name=""/>
        <dsp:cNvSpPr/>
      </dsp:nvSpPr>
      <dsp:spPr>
        <a:xfrm rot="16200000">
          <a:off x="-222646" y="1512490"/>
          <a:ext cx="1484312" cy="1039018"/>
        </a:xfrm>
        <a:prstGeom prst="chevron">
          <a:avLst/>
        </a:prstGeom>
        <a:gradFill flip="none" rotWithShape="0">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fr-FR" sz="3000" kern="1200" dirty="0"/>
        </a:p>
      </dsp:txBody>
      <dsp:txXfrm rot="-5400000">
        <a:off x="1" y="1809352"/>
        <a:ext cx="1039018" cy="445294"/>
      </dsp:txXfrm>
    </dsp:sp>
    <dsp:sp modelId="{517BD747-E0CF-4FFE-93AC-0C03B96BA6B2}">
      <dsp:nvSpPr>
        <dsp:cNvPr id="0" name=""/>
        <dsp:cNvSpPr/>
      </dsp:nvSpPr>
      <dsp:spPr>
        <a:xfrm rot="5400000">
          <a:off x="3580407" y="-718144"/>
          <a:ext cx="964803" cy="6047581"/>
        </a:xfrm>
        <a:prstGeom prst="round2SameRect">
          <a:avLst/>
        </a:prstGeom>
        <a:no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a:t>Structure: </a:t>
          </a:r>
          <a:r>
            <a:rPr lang="en-US" sz="1400" kern="1200" noProof="0" dirty="0"/>
            <a:t>Interconnected</a:t>
          </a:r>
          <a:r>
            <a:rPr lang="fr-FR" sz="1400" kern="1200" dirty="0"/>
            <a:t> Mean-Field models</a:t>
          </a:r>
        </a:p>
        <a:p>
          <a:pPr marL="114300" lvl="1" indent="-114300" algn="l" defTabSz="622300">
            <a:lnSpc>
              <a:spcPct val="90000"/>
            </a:lnSpc>
            <a:spcBef>
              <a:spcPct val="0"/>
            </a:spcBef>
            <a:spcAft>
              <a:spcPct val="15000"/>
            </a:spcAft>
            <a:buChar char="•"/>
          </a:pPr>
          <a:r>
            <a:rPr lang="fr-FR" sz="1400" kern="1200" dirty="0"/>
            <a:t>Simulation :  Internal parameters changes</a:t>
          </a:r>
        </a:p>
        <a:p>
          <a:pPr marL="114300" lvl="1" indent="-114300" algn="l" defTabSz="622300">
            <a:lnSpc>
              <a:spcPct val="90000"/>
            </a:lnSpc>
            <a:spcBef>
              <a:spcPct val="0"/>
            </a:spcBef>
            <a:spcAft>
              <a:spcPct val="15000"/>
            </a:spcAft>
            <a:buChar char="•"/>
          </a:pPr>
          <a:r>
            <a:rPr lang="fr-FR" sz="1400" kern="1200" dirty="0"/>
            <a:t>Interpretation: Quantitative and Qualitative study of states repertoires</a:t>
          </a:r>
        </a:p>
      </dsp:txBody>
      <dsp:txXfrm rot="-5400000">
        <a:off x="1039018" y="1870343"/>
        <a:ext cx="6000483" cy="870607"/>
      </dsp:txXfrm>
    </dsp:sp>
    <dsp:sp modelId="{A3D72F6A-0B15-4AFE-B75C-B05E1D93D990}">
      <dsp:nvSpPr>
        <dsp:cNvPr id="0" name=""/>
        <dsp:cNvSpPr/>
      </dsp:nvSpPr>
      <dsp:spPr>
        <a:xfrm rot="16200000">
          <a:off x="-222646" y="2801154"/>
          <a:ext cx="1484312" cy="1039018"/>
        </a:xfrm>
        <a:prstGeom prst="chevron">
          <a:avLst/>
        </a:prstGeom>
        <a:gradFill rotWithShape="0">
          <a:gsLst>
            <a:gs pos="0">
              <a:srgbClr val="0070C0">
                <a:shade val="30000"/>
                <a:satMod val="115000"/>
              </a:srgbClr>
            </a:gs>
            <a:gs pos="50000">
              <a:srgbClr val="0070C0">
                <a:shade val="67500"/>
                <a:satMod val="115000"/>
              </a:srgbClr>
            </a:gs>
            <a:gs pos="100000">
              <a:srgbClr val="0070C0">
                <a:shade val="100000"/>
                <a:satMod val="115000"/>
              </a:srgbClr>
            </a:gs>
          </a:gsLst>
          <a:lin ang="2700000" scaled="1"/>
        </a:gra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endParaRPr lang="fr-FR" sz="3000" kern="1200" dirty="0"/>
        </a:p>
      </dsp:txBody>
      <dsp:txXfrm rot="-5400000">
        <a:off x="1" y="3098016"/>
        <a:ext cx="1039018" cy="445294"/>
      </dsp:txXfrm>
    </dsp:sp>
    <dsp:sp modelId="{7EEBEB0D-5483-4B74-9D09-0672D76202BB}">
      <dsp:nvSpPr>
        <dsp:cNvPr id="0" name=""/>
        <dsp:cNvSpPr/>
      </dsp:nvSpPr>
      <dsp:spPr>
        <a:xfrm rot="5400000">
          <a:off x="3580407" y="501941"/>
          <a:ext cx="964803" cy="6047581"/>
        </a:xfrm>
        <a:prstGeom prst="round2SameRect">
          <a:avLst/>
        </a:prstGeom>
        <a:no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fr-FR" sz="1400" kern="1200" dirty="0"/>
            <a:t>Cellular</a:t>
          </a:r>
          <a:r>
            <a:rPr lang="fr-FR" sz="1400" kern="1200" baseline="0" dirty="0"/>
            <a:t> properties and behaviour study</a:t>
          </a:r>
          <a:endParaRPr lang="fr-FR" sz="1400" kern="1200" dirty="0"/>
        </a:p>
        <a:p>
          <a:pPr marL="114300" lvl="1" indent="-114300" algn="l" defTabSz="622300">
            <a:lnSpc>
              <a:spcPct val="90000"/>
            </a:lnSpc>
            <a:spcBef>
              <a:spcPct val="0"/>
            </a:spcBef>
            <a:spcAft>
              <a:spcPct val="15000"/>
            </a:spcAft>
            <a:buChar char="•"/>
          </a:pPr>
          <a:r>
            <a:rPr lang="en-US" sz="1400" kern="1200" dirty="0"/>
            <a:t>AdEx and Mean-Field parallel with one column</a:t>
          </a:r>
          <a:endParaRPr lang="fr-FR" sz="1400" kern="1200" dirty="0"/>
        </a:p>
      </dsp:txBody>
      <dsp:txXfrm rot="-5400000">
        <a:off x="1039018" y="3090428"/>
        <a:ext cx="60004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14BC546-943C-4D4C-B578-C4DB29DF6E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5296D59-54E0-41B7-A400-530B151619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52565-49EA-4225-A6D5-D8C10B0C4BCD}" type="datetimeFigureOut">
              <a:rPr lang="fr-FR" smtClean="0"/>
              <a:t>03/12/2021</a:t>
            </a:fld>
            <a:endParaRPr lang="fr-FR"/>
          </a:p>
        </p:txBody>
      </p:sp>
      <p:sp>
        <p:nvSpPr>
          <p:cNvPr id="4" name="Espace réservé du pied de page 3">
            <a:extLst>
              <a:ext uri="{FF2B5EF4-FFF2-40B4-BE49-F238E27FC236}">
                <a16:creationId xmlns:a16="http://schemas.microsoft.com/office/drawing/2014/main" id="{8496B276-EDB0-4236-AE8B-927917D6DA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CBA418F-2AEC-4DE2-94CC-41F41C44ED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DE35C-E7B0-4E75-AD8B-187A9EDE279D}" type="slidenum">
              <a:rPr lang="fr-FR" smtClean="0"/>
              <a:t>‹N°›</a:t>
            </a:fld>
            <a:endParaRPr lang="fr-FR"/>
          </a:p>
        </p:txBody>
      </p:sp>
    </p:spTree>
    <p:extLst>
      <p:ext uri="{BB962C8B-B14F-4D97-AF65-F5344CB8AC3E}">
        <p14:creationId xmlns:p14="http://schemas.microsoft.com/office/powerpoint/2010/main" val="32667311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3:40:20.014"/>
    </inkml:context>
    <inkml:brush xml:id="br0">
      <inkml:brushProperty name="width" value="0.025" units="cm"/>
      <inkml:brushProperty name="height" value="0.025" units="cm"/>
      <inkml:brushProperty name="color" value="#849398"/>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3:40:23.452"/>
    </inkml:context>
    <inkml:brush xml:id="br0">
      <inkml:brushProperty name="width" value="0.025" units="cm"/>
      <inkml:brushProperty name="height" value="0.025" units="cm"/>
      <inkml:brushProperty name="color" value="#849398"/>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3:40:23.984"/>
    </inkml:context>
    <inkml:brush xml:id="br0">
      <inkml:brushProperty name="width" value="0.025" units="cm"/>
      <inkml:brushProperty name="height" value="0.025" units="cm"/>
      <inkml:brushProperty name="color" value="#849398"/>
    </inkml:brush>
  </inkml:definitions>
  <inkml:trace contextRef="#ctx0" brushRef="#br0">1 9 24575,'0'-3'0,"0"-2"-8191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3:40:27.967"/>
    </inkml:context>
    <inkml:brush xml:id="br0">
      <inkml:brushProperty name="width" value="0.025" units="cm"/>
      <inkml:brushProperty name="height" value="0.025" units="cm"/>
      <inkml:brushProperty name="color" value="#849398"/>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3:40:28.317"/>
    </inkml:context>
    <inkml:brush xml:id="br0">
      <inkml:brushProperty name="width" value="0.025" units="cm"/>
      <inkml:brushProperty name="height" value="0.025" units="cm"/>
      <inkml:brushProperty name="color" value="#849398"/>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fbi.fr/node/1078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74ab184f_8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74ab184f_8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Mes camarades … et moi même allons vous présenter les résultats de notre travail sur le projet de création d’un entraineur sportif fondé sur l’IA</a:t>
            </a:r>
            <a:endParaRPr/>
          </a:p>
          <a:p>
            <a:pPr marL="0" lvl="0" indent="0" algn="l" rtl="0">
              <a:spcBef>
                <a:spcPts val="0"/>
              </a:spcBef>
              <a:spcAft>
                <a:spcPts val="0"/>
              </a:spcAft>
              <a:buNone/>
            </a:pPr>
            <a:r>
              <a:rPr lang="en-GB"/>
              <a:t>Dans le cadre de la pandémie  actuelle de coronavirus, de nos jours plus que jamais, le besoin d’un entraîneur virtuel s’est vu croître exponentiellement. Avec une augmentation de la pratique sportive et du besoin d’entraineurs qualiféi </a:t>
            </a:r>
            <a:endParaRPr/>
          </a:p>
          <a:p>
            <a:pPr marL="0" lvl="0" indent="0" algn="l" rtl="0">
              <a:spcBef>
                <a:spcPts val="0"/>
              </a:spcBef>
              <a:spcAft>
                <a:spcPts val="0"/>
              </a:spcAft>
              <a:buNone/>
            </a:pPr>
            <a:r>
              <a:rPr lang="en-GB"/>
              <a:t>Un tel service permettrait à n'importe qui de s'entraîner à la maison en étant suivis et corrigés. Tout en offrant un service économe pour l’entreprise de coaching.</a:t>
            </a:r>
            <a:endParaRPr/>
          </a:p>
          <a:p>
            <a:pPr marL="0" lvl="0" indent="0" algn="l" rtl="0">
              <a:spcBef>
                <a:spcPts val="0"/>
              </a:spcBef>
              <a:spcAft>
                <a:spcPts val="0"/>
              </a:spcAft>
              <a:buNone/>
            </a:pPr>
            <a:r>
              <a:rPr lang="en-GB"/>
              <a:t>Notre projet utilise principalment des outils du deelearning et se place donc dans la vague d’IA qui fait tant parler d’elle. </a:t>
            </a:r>
            <a:endParaRPr/>
          </a:p>
          <a:p>
            <a:pPr marL="0" lvl="0" indent="0" algn="l" rtl="0">
              <a:spcBef>
                <a:spcPts val="0"/>
              </a:spcBef>
              <a:spcAft>
                <a:spcPts val="0"/>
              </a:spcAft>
              <a:buNone/>
            </a:pPr>
            <a:endParaRPr/>
          </a:p>
          <a:p>
            <a:pPr marL="0" lvl="0" indent="0" algn="l" rtl="0">
              <a:spcBef>
                <a:spcPts val="0"/>
              </a:spcBef>
              <a:spcAft>
                <a:spcPts val="0"/>
              </a:spcAft>
              <a:buNone/>
            </a:pPr>
            <a:r>
              <a:rPr lang="en-GB"/>
              <a:t>Arthur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7774ab184f_8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7774ab184f_8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780160fb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780160fb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AD 40s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780160fb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7780160fb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Etat de l’art </a:t>
            </a:r>
            <a:endParaRPr/>
          </a:p>
          <a:p>
            <a:pPr marL="457200" lvl="0" indent="-298450" algn="l" rtl="0">
              <a:spcBef>
                <a:spcPts val="0"/>
              </a:spcBef>
              <a:spcAft>
                <a:spcPts val="0"/>
              </a:spcAft>
              <a:buSzPts val="1100"/>
              <a:buChar char="-"/>
            </a:pPr>
            <a:r>
              <a:rPr lang="en-GB"/>
              <a:t>Précision</a:t>
            </a:r>
            <a:endParaRPr/>
          </a:p>
          <a:p>
            <a:pPr marL="457200" lvl="0" indent="-298450" algn="l" rtl="0">
              <a:spcBef>
                <a:spcPts val="0"/>
              </a:spcBef>
              <a:spcAft>
                <a:spcPts val="0"/>
              </a:spcAft>
              <a:buSzPts val="1100"/>
              <a:buChar char="-"/>
            </a:pPr>
            <a:r>
              <a:rPr lang="en-GB"/>
              <a:t>Rapide : utilisé sur GPU 22FPS</a:t>
            </a:r>
            <a:endParaRPr/>
          </a:p>
          <a:p>
            <a:pPr marL="0" lvl="0" indent="0" algn="l" rtl="0">
              <a:spcBef>
                <a:spcPts val="0"/>
              </a:spcBef>
              <a:spcAft>
                <a:spcPts val="0"/>
              </a:spcAft>
              <a:buNone/>
            </a:pPr>
            <a:r>
              <a:rPr lang="en-GB"/>
              <a:t>Ar &amp; 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02984f4d9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02984f4d9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 utilise open Pose, qui est précis : état de l’art (overall 80% precision), qui va vite (22 FPS) et donc peut être lancé en live</a:t>
            </a:r>
            <a:endParaRPr/>
          </a:p>
          <a:p>
            <a:pPr marL="0" lvl="0" indent="0" algn="l" rtl="0">
              <a:spcBef>
                <a:spcPts val="0"/>
              </a:spcBef>
              <a:spcAft>
                <a:spcPts val="0"/>
              </a:spcAft>
              <a:buNone/>
            </a:pPr>
            <a:r>
              <a:rPr lang="en-GB"/>
              <a: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780160fb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780160fb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a:p>
          <a:p>
            <a:pPr marL="0" lvl="0" indent="0" algn="l" rtl="0">
              <a:spcBef>
                <a:spcPts val="0"/>
              </a:spcBef>
              <a:spcAft>
                <a:spcPts val="0"/>
              </a:spcAft>
              <a:buNone/>
            </a:pPr>
            <a:r>
              <a:rPr lang="en-GB" sz="1600" b="1">
                <a:solidFill>
                  <a:schemeClr val="dk1"/>
                </a:solidFill>
                <a:latin typeface="Exo 2"/>
                <a:ea typeface="Exo 2"/>
                <a:cs typeface="Exo 2"/>
                <a:sym typeface="Exo 2"/>
              </a:rPr>
              <a:t>Hyperparamètres ?</a:t>
            </a:r>
            <a:endParaRPr sz="1600" b="1">
              <a:solidFill>
                <a:schemeClr val="dk1"/>
              </a:solidFill>
              <a:latin typeface="Exo 2"/>
              <a:ea typeface="Exo 2"/>
              <a:cs typeface="Exo 2"/>
              <a:sym typeface="Exo 2"/>
            </a:endParaRPr>
          </a:p>
          <a:p>
            <a:pPr marL="0" lvl="0" indent="0" algn="l" rtl="0">
              <a:spcBef>
                <a:spcPts val="0"/>
              </a:spcBef>
              <a:spcAft>
                <a:spcPts val="0"/>
              </a:spcAft>
              <a:buClr>
                <a:schemeClr val="accent6"/>
              </a:buClr>
              <a:buFont typeface="Arial"/>
              <a:buNone/>
            </a:pPr>
            <a:r>
              <a:rPr lang="en-GB" sz="1400">
                <a:solidFill>
                  <a:schemeClr val="dk1"/>
                </a:solidFill>
                <a:latin typeface="Roboto Condensed"/>
                <a:ea typeface="Roboto Condensed"/>
                <a:cs typeface="Roboto Condensed"/>
                <a:sym typeface="Roboto Condensed"/>
              </a:rPr>
              <a:t> :Nombre de filtres, taille des filtres, padding, stride.</a:t>
            </a:r>
            <a:endParaRPr sz="1400">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02984f4d9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02984f4d9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77b064976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77b064976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02984f4d9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02984f4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02984f4d9_1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02984f4d9_1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7780160fb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7780160fb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774ab184f_8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774ab184f_8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780160fb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780160fb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780160fb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780160fb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Nous nous sommes aussi intéréssé à un autre type d’algorithme plus géométrique qui est le Support Vector Machine, et sa notemment sa version régréssion : le SVR. </a:t>
            </a:r>
            <a:endParaRPr/>
          </a:p>
          <a:p>
            <a:pPr marL="0" lvl="0" indent="0" algn="l" rtl="0">
              <a:spcBef>
                <a:spcPts val="0"/>
              </a:spcBef>
              <a:spcAft>
                <a:spcPts val="0"/>
              </a:spcAft>
              <a:buNone/>
            </a:pPr>
            <a:r>
              <a:rPr lang="en-GB"/>
              <a:t>Le schéma 1 montre un exemple de SVM :  maximiser la distance entre les deux classes verte et bleu, en trouvant l’équation de la droite séparant au mieux les données.</a:t>
            </a:r>
            <a:br>
              <a:rPr lang="en-GB"/>
            </a:br>
            <a:r>
              <a:rPr lang="en-GB"/>
              <a:t> Cas données non linéaires, noyaux, =&gt; transformer les données pour les ramener à un cas liénire en passant parfois par une dimension supplémentaire. </a:t>
            </a:r>
            <a:endParaRPr/>
          </a:p>
          <a:p>
            <a:pPr marL="0" lvl="0" indent="0" algn="l" rtl="0">
              <a:spcBef>
                <a:spcPts val="0"/>
              </a:spcBef>
              <a:spcAft>
                <a:spcPts val="0"/>
              </a:spcAft>
              <a:buNone/>
            </a:pPr>
            <a:r>
              <a:rPr lang="en-GB"/>
              <a:t>Le SVR utilise la même technique, cependant une marge d’erreur supplémentaires est utilisé puisque la sortie est un nombre réele ayant une infinité de valeur. </a:t>
            </a:r>
            <a:endParaRPr/>
          </a:p>
          <a:p>
            <a:pPr marL="0" lvl="0" indent="0" algn="l" rtl="0">
              <a:spcBef>
                <a:spcPts val="0"/>
              </a:spcBef>
              <a:spcAft>
                <a:spcPts val="0"/>
              </a:spcAft>
              <a:buNone/>
            </a:pPr>
            <a:r>
              <a:rPr lang="en-GB"/>
              <a:t>Le SVR utilisé avec une autre mé”thode de détéction des poses basée sur la reconnaissance de modele ou template de joints et de leur position et orientation. Pas basé sur l’IA</a:t>
            </a:r>
            <a:endParaRPr/>
          </a:p>
          <a:p>
            <a:pPr marL="0" lvl="0" indent="0" algn="l" rtl="0">
              <a:spcBef>
                <a:spcPts val="0"/>
              </a:spcBef>
              <a:spcAft>
                <a:spcPts val="0"/>
              </a:spcAft>
              <a:buNone/>
            </a:pPr>
            <a:r>
              <a:rPr lang="en-GB"/>
              <a:t>Arthur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774ab184f_8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7774ab184f_8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780160fb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780160fb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7780160fb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7780160fb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780160fb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7780160fb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780160f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7780160f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Avant de pouvoir entrainer le SVR à noter les vidéos, nous avons du régler des porblèmes inhérents au code, et nous nous sommes donc rendu compte que la partie détéction était mal effectuée. Dans notre cas l’ensemble des poses sont erronées. On voit deux exemple. Nous n’avons pas pu modifier l’intégralité du code qui reposait sur la détéction et donc n’avons pas de résultats quand au fonctionnement du SVR. </a:t>
            </a:r>
            <a:endParaRPr/>
          </a:p>
          <a:p>
            <a:pPr marL="0" lvl="0" indent="0" algn="l" rtl="0">
              <a:spcBef>
                <a:spcPts val="0"/>
              </a:spcBef>
              <a:spcAft>
                <a:spcPts val="0"/>
              </a:spcAft>
              <a:buNone/>
            </a:pPr>
            <a:r>
              <a:rPr lang="en-GB"/>
              <a:t>Arthur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774ab184f_8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774ab184f_8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7774ab184f_1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7774ab184f_1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Suivi et détection fonctionel</a:t>
            </a:r>
            <a:endParaRPr/>
          </a:p>
          <a:p>
            <a:pPr marL="457200" lvl="0" indent="-298450" algn="l" rtl="0">
              <a:spcBef>
                <a:spcPts val="0"/>
              </a:spcBef>
              <a:spcAft>
                <a:spcPts val="0"/>
              </a:spcAft>
              <a:buSzPts val="1100"/>
              <a:buChar char="-"/>
            </a:pPr>
            <a:r>
              <a:rPr lang="en-GB"/>
              <a:t>Notation fonctionel, la précision permet d’annoter automatiquement des mouvement</a:t>
            </a:r>
            <a:endParaRPr/>
          </a:p>
          <a:p>
            <a:pPr marL="457200" lvl="0" indent="-298450" algn="l" rtl="0">
              <a:spcBef>
                <a:spcPts val="0"/>
              </a:spcBef>
              <a:spcAft>
                <a:spcPts val="0"/>
              </a:spcAft>
              <a:buSzPts val="1100"/>
              <a:buChar char="-"/>
            </a:pPr>
            <a:r>
              <a:rPr lang="en-GB"/>
              <a:t>Sachant quenous n’avons pas une très grande base de donnée, avec un peu de travail les résultats montre que la précision peut être améliorée et que nous sommes donc sur la bonne voix</a:t>
            </a:r>
            <a:endParaRPr/>
          </a:p>
          <a:p>
            <a:pPr marL="0" lvl="0" indent="0" algn="l" rtl="0">
              <a:spcBef>
                <a:spcPts val="0"/>
              </a:spcBef>
              <a:spcAft>
                <a:spcPts val="0"/>
              </a:spcAft>
              <a:buNone/>
            </a:pPr>
            <a:endParaRPr/>
          </a:p>
          <a:p>
            <a:pPr marL="0" lvl="0" indent="0" algn="l" rtl="0">
              <a:spcBef>
                <a:spcPts val="0"/>
              </a:spcBef>
              <a:spcAft>
                <a:spcPts val="0"/>
              </a:spcAft>
              <a:buNone/>
            </a:pPr>
            <a:r>
              <a:rPr lang="en-GB"/>
              <a:t>Arthur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780160fb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780160fb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774ab184f_8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774ab184f_8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780160fb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780160fb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7780160fb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7780160fb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780160fb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7780160fb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7782bf3c1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7782bf3c1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 30s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774ab184f_1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774ab184f_1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AD 1:12</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774ab184f_8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774ab184f_8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774ab184f_27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774ab184f_2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0000"/>
                </a:solidFill>
              </a:rPr>
              <a:t>N.M</a:t>
            </a:r>
            <a:endParaRPr>
              <a:solidFill>
                <a:srgbClr val="FF0000"/>
              </a:solidFill>
            </a:endParaRPr>
          </a:p>
          <a:p>
            <a:pPr marL="0" lvl="0" indent="0" algn="l" rtl="0">
              <a:spcBef>
                <a:spcPts val="0"/>
              </a:spcBef>
              <a:spcAft>
                <a:spcPts val="0"/>
              </a:spcAft>
              <a:buNone/>
            </a:pPr>
            <a:r>
              <a:rPr lang="en-GB"/>
              <a:t>Raison medicale</a:t>
            </a:r>
            <a:endParaRPr/>
          </a:p>
          <a:p>
            <a:pPr marL="0" lvl="0" indent="0" algn="l" rtl="0">
              <a:spcBef>
                <a:spcPts val="0"/>
              </a:spcBef>
              <a:spcAft>
                <a:spcPts val="0"/>
              </a:spcAft>
              <a:buNone/>
            </a:pPr>
            <a:r>
              <a:rPr lang="en-GB"/>
              <a:t>Manque d'entraîneur</a:t>
            </a:r>
            <a:endParaRPr/>
          </a:p>
          <a:p>
            <a:pPr marL="0" lvl="0" indent="0" algn="l" rtl="0">
              <a:spcBef>
                <a:spcPts val="0"/>
              </a:spcBef>
              <a:spcAft>
                <a:spcPts val="0"/>
              </a:spcAft>
              <a:buNone/>
            </a:pPr>
            <a:r>
              <a:rPr lang="en-GB"/>
              <a:t>Diminution des frais</a:t>
            </a:r>
            <a:endParaRPr/>
          </a:p>
          <a:p>
            <a:pPr marL="0" lvl="0" indent="0" algn="l" rtl="0">
              <a:spcBef>
                <a:spcPts val="0"/>
              </a:spcBef>
              <a:spcAft>
                <a:spcPts val="0"/>
              </a:spcAft>
              <a:buNone/>
            </a:pPr>
            <a:r>
              <a:rPr lang="en-GB"/>
              <a:t>Amélioration du service clientèle</a:t>
            </a:r>
            <a:endParaRPr/>
          </a:p>
          <a:p>
            <a:pPr marL="0" lvl="0" indent="0" algn="l" rtl="0">
              <a:spcBef>
                <a:spcPts val="0"/>
              </a:spcBef>
              <a:spcAft>
                <a:spcPts val="0"/>
              </a:spcAft>
              <a:buNone/>
            </a:pPr>
            <a:r>
              <a:rPr lang="en-GB"/>
              <a:t>Autonomie des athlètes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780160fb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780160fb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N.M</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“Pas de data, pas d’I.A. »</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Voici la première et la plus grande contrainte de notre projet si la base de</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données est trop petite ou potentiellement inexistante, il est impossible de commencer le projet. Il faut</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que le jeu de donné soit labellisé, sinon cela prendra des mois et entraînera un retard considérable dans</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l’avancement de notre projet.</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Disposer de données recouvrants l’ensemble des variables explicatives nécessaires</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Si l’ensemble de nos données ne nous permet pas d’avoir une vision dynamique de la personne effectuant des mouvements (vitesse, morphologie, précision, etc.), les résultats de la modélisation seront forcément incorrects.</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Disposer d’exemples d’apprentissage fondés sur l’expérience</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Dans le même temps, ces exemples sont indispensables et doivent être présents en suffisamment grand nombre pour parvenir à une I.A. généralisable et applicable sur le terrain. Nécessité d’avoir une base d’apprentissage (déja entrainé) pour déterminer une fonction de prédiction, hypothèse ou un modèle. exemple( en biologie computationnelle, </a:t>
            </a:r>
            <a:r>
              <a:rPr lang="en-GB" sz="1050">
                <a:solidFill>
                  <a:srgbClr val="333333"/>
                </a:solidFill>
                <a:highlight>
                  <a:srgbClr val="FFFFFF"/>
                </a:highlight>
              </a:rPr>
              <a:t>dans le cadre de la prédiction de métastase de tumeurs à partir de données d'expression, une construction d’une fonction de régularisation favorisant les estimateurs parcimonieux dont le support est une union de groupes de gènes potentiellement chevauchants définis a priori, ou un ensemble de gènes ayant tendance à être connectés sur un graphe défini a priori). </a:t>
            </a:r>
            <a:r>
              <a:rPr lang="en-GB" sz="1050" u="sng">
                <a:solidFill>
                  <a:schemeClr val="hlink"/>
                </a:solidFill>
                <a:highlight>
                  <a:srgbClr val="FFFFFF"/>
                </a:highlight>
                <a:hlinkClick r:id="rId3"/>
              </a:rPr>
              <a:t>https://www.sfbi.fr/node/10784</a:t>
            </a:r>
            <a:r>
              <a:rPr lang="en-GB" sz="1050">
                <a:solidFill>
                  <a:srgbClr val="333333"/>
                </a:solidFill>
                <a:highlight>
                  <a:srgbClr val="FFFFFF"/>
                </a:highlight>
              </a:rPr>
              <a:t> (thèse de bio-informatique)</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Garantir la confidentialité des données</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Sachant que les données privées seront utilisées à des ns de</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formation, de test et d’évaluation, nous devons respecter la réglementation générale sur la protection des</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données (R.G.P.D.)</a:t>
            </a:r>
            <a:endParaRPr>
              <a:highlight>
                <a:srgbClr val="E4E8EE"/>
              </a:highlight>
            </a:endParaRPr>
          </a:p>
          <a:p>
            <a:pPr marL="0" lvl="0" indent="0" algn="l" rtl="0">
              <a:spcBef>
                <a:spcPts val="0"/>
              </a:spcBef>
              <a:spcAft>
                <a:spcPts val="0"/>
              </a:spcAft>
              <a:buClr>
                <a:schemeClr val="accent6"/>
              </a:buClr>
              <a:buSzPts val="1100"/>
              <a:buFont typeface="Arial"/>
              <a:buNone/>
            </a:pPr>
            <a:r>
              <a:rPr lang="en-GB" sz="800">
                <a:highlight>
                  <a:srgbClr val="E4E8EE"/>
                </a:highlight>
              </a:rPr>
              <a:t>5</a:t>
            </a:r>
            <a:endParaRPr sz="800">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sur les politiques en matière de données et assurer la sécurité de notre programme.</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Surmonter des difficultés pratiques</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La détection de la pose humaine en trois dimensions, qui est la  technique la plus adaptée pour ce projet, est difficile à mettre en œuvre car presque toutes les recherches dans ce domaine utilisent la détection et le suivi bi-dimensionnels.</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Prendre en compte la variabilité du corps humain</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Notre objectif serait de traiter différents types de morphologies en adaptant notre système de détection afin d’éviter l’erreur de détection de certains mouvements aléatoires. Par exemple, la possibilité que notre application attribue un score plus bas que prévu à l’apprenant, considérant qu’il a fait une erreur en comparant ses mouvements à ceux du formateur, alors que la seule différence est leur hauteur bien  que les mouvements soient exactement les mêmes.</a:t>
            </a:r>
            <a:endParaRPr>
              <a:highlight>
                <a:srgbClr val="E4E8EE"/>
              </a:highlight>
            </a:endParaRPr>
          </a:p>
          <a:p>
            <a:pPr marL="0" lvl="0" indent="0" algn="l" rtl="0">
              <a:spcBef>
                <a:spcPts val="0"/>
              </a:spcBef>
              <a:spcAft>
                <a:spcPts val="0"/>
              </a:spcAft>
              <a:buClr>
                <a:schemeClr val="accent6"/>
              </a:buClr>
              <a:buSzPts val="1100"/>
              <a:buFont typeface="Arial"/>
              <a:buNone/>
            </a:pPr>
            <a:r>
              <a:rPr lang="en-GB">
                <a:solidFill>
                  <a:srgbClr val="FF0000"/>
                </a:solidFill>
                <a:highlight>
                  <a:srgbClr val="E4E8EE"/>
                </a:highlight>
              </a:rPr>
              <a:t>Faire face à des questions éthiques</a:t>
            </a:r>
            <a:endParaRPr>
              <a:solidFill>
                <a:srgbClr val="FF0000"/>
              </a:solidFill>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Finalement, ce projet est au centre des débats sur l’I.A, soule-</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vant des questions éthiques. Ce projet est destiné à remplacer le travail d’un formateur qui pourrait être</a:t>
            </a:r>
            <a:endParaRPr>
              <a:highlight>
                <a:srgbClr val="E4E8EE"/>
              </a:highlight>
            </a:endParaRPr>
          </a:p>
          <a:p>
            <a:pPr marL="0" lvl="0" indent="0" algn="l" rtl="0">
              <a:spcBef>
                <a:spcPts val="0"/>
              </a:spcBef>
              <a:spcAft>
                <a:spcPts val="0"/>
              </a:spcAft>
              <a:buClr>
                <a:schemeClr val="accent6"/>
              </a:buClr>
              <a:buSzPts val="1100"/>
              <a:buFont typeface="Arial"/>
              <a:buNone/>
            </a:pPr>
            <a:r>
              <a:rPr lang="en-GB">
                <a:highlight>
                  <a:srgbClr val="E4E8EE"/>
                </a:highlight>
              </a:rPr>
              <a:t>interprété comme l’incarnation des excès : déshumanisation</a:t>
            </a:r>
            <a:endParaRPr>
              <a:highlight>
                <a:srgbClr val="E4E8EE"/>
              </a:highlight>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780160fb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780160fb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7780160fb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7780160fb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 30 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userDrawn="1">
  <p:cSld name="CUSTOM_7">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pic>
        <p:nvPicPr>
          <p:cNvPr id="16" name="Image 15">
            <a:extLst>
              <a:ext uri="{FF2B5EF4-FFF2-40B4-BE49-F238E27FC236}">
                <a16:creationId xmlns:a16="http://schemas.microsoft.com/office/drawing/2014/main" id="{B2434318-6CEF-40DC-82B9-CE34F2983A44}"/>
              </a:ext>
            </a:extLst>
          </p:cNvPr>
          <p:cNvPicPr>
            <a:picLocks noChangeAspect="1"/>
          </p:cNvPicPr>
          <p:nvPr userDrawn="1"/>
        </p:nvPicPr>
        <p:blipFill>
          <a:blip r:embed="rId2"/>
          <a:stretch>
            <a:fillRect/>
          </a:stretch>
        </p:blipFill>
        <p:spPr>
          <a:xfrm>
            <a:off x="1318259" y="4594136"/>
            <a:ext cx="762001" cy="54428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spTree>
      <p:nvGrpSpPr>
        <p:cNvPr id="1" name="Shape 79"/>
        <p:cNvGrpSpPr/>
        <p:nvPr/>
      </p:nvGrpSpPr>
      <p:grpSpPr>
        <a:xfrm>
          <a:off x="0" y="0"/>
          <a:ext cx="0" cy="0"/>
          <a:chOff x="0" y="0"/>
          <a:chExt cx="0" cy="0"/>
        </a:xfrm>
      </p:grpSpPr>
      <p:sp>
        <p:nvSpPr>
          <p:cNvPr id="80" name="Google Shape;80;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1" name="Google Shape;81;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83" name="Google Shape;8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7" name="Google Shape;46;p5">
            <a:extLst>
              <a:ext uri="{FF2B5EF4-FFF2-40B4-BE49-F238E27FC236}">
                <a16:creationId xmlns:a16="http://schemas.microsoft.com/office/drawing/2014/main" id="{80504FD3-2400-4701-A9D9-43C338DE44F7}"/>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7" name="Google Shape;87;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8" name="Google Shape;88;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9" name="Google Shape;89;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0" name="Google Shape;90;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1" name="Google Shape;91;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2" name="Google Shape;92;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3" name="Google Shape;93;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4" name="Google Shape;94;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5" name="Google Shape;95;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6" name="Google Shape;96;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graphicFrame>
        <p:nvGraphicFramePr>
          <p:cNvPr id="16" name="Google Shape;46;p5">
            <a:extLst>
              <a:ext uri="{FF2B5EF4-FFF2-40B4-BE49-F238E27FC236}">
                <a16:creationId xmlns:a16="http://schemas.microsoft.com/office/drawing/2014/main" id="{67FE4DD4-540B-4BB7-BE42-5DA0A631BC07}"/>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spTree>
      <p:nvGrpSpPr>
        <p:cNvPr id="1" name="Shape 100"/>
        <p:cNvGrpSpPr/>
        <p:nvPr/>
      </p:nvGrpSpPr>
      <p:grpSpPr>
        <a:xfrm>
          <a:off x="0" y="0"/>
          <a:ext cx="0" cy="0"/>
          <a:chOff x="0" y="0"/>
          <a:chExt cx="0" cy="0"/>
        </a:xfrm>
      </p:grpSpPr>
      <p:sp>
        <p:nvSpPr>
          <p:cNvPr id="101" name="Google Shape;101;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2" name="Google Shape;102;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3" name="Google Shape;103;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4" name="Google Shape;104;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05" name="Google Shape;105;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graphicFrame>
        <p:nvGraphicFramePr>
          <p:cNvPr id="8" name="Google Shape;46;p5">
            <a:extLst>
              <a:ext uri="{FF2B5EF4-FFF2-40B4-BE49-F238E27FC236}">
                <a16:creationId xmlns:a16="http://schemas.microsoft.com/office/drawing/2014/main" id="{690C43A3-3455-4325-B2ED-CFB23FF7EB68}"/>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109" name="Google Shape;109;p14"/>
          <p:cNvGraphicFramePr/>
          <p:nvPr/>
        </p:nvGraphicFramePr>
        <p:xfrm>
          <a:off x="1883963" y="4937525"/>
          <a:ext cx="5376075" cy="208375"/>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12" name="Google Shape;11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14" name="Google Shape;114;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115" name="Google Shape;115;p15"/>
          <p:cNvGraphicFramePr/>
          <p:nvPr/>
        </p:nvGraphicFramePr>
        <p:xfrm>
          <a:off x="1883963" y="4937525"/>
          <a:ext cx="5376075" cy="208375"/>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spTree>
      <p:nvGrpSpPr>
        <p:cNvPr id="1" name="Shape 116"/>
        <p:cNvGrpSpPr/>
        <p:nvPr/>
      </p:nvGrpSpPr>
      <p:grpSpPr>
        <a:xfrm>
          <a:off x="0" y="0"/>
          <a:ext cx="0" cy="0"/>
          <a:chOff x="0" y="0"/>
          <a:chExt cx="0" cy="0"/>
        </a:xfrm>
      </p:grpSpPr>
      <p:sp>
        <p:nvSpPr>
          <p:cNvPr id="117" name="Google Shape;117;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8" name="Google Shape;118;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9" name="Google Shape;119;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0" name="Google Shape;120;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21" name="Google Shape;121;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22" name="Google Shape;122;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23" name="Google Shape;123;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24" name="Google Shape;124;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25" name="Google Shape;125;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graphicFrame>
        <p:nvGraphicFramePr>
          <p:cNvPr id="12" name="Google Shape;46;p5">
            <a:extLst>
              <a:ext uri="{FF2B5EF4-FFF2-40B4-BE49-F238E27FC236}">
                <a16:creationId xmlns:a16="http://schemas.microsoft.com/office/drawing/2014/main" id="{80623FF2-9E67-42BF-9AC3-CF54D2B19B9D}"/>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27"/>
        <p:cNvGrpSpPr/>
        <p:nvPr/>
      </p:nvGrpSpPr>
      <p:grpSpPr>
        <a:xfrm>
          <a:off x="0" y="0"/>
          <a:ext cx="0" cy="0"/>
          <a:chOff x="0" y="0"/>
          <a:chExt cx="0" cy="0"/>
        </a:xfrm>
      </p:grpSpPr>
      <p:sp>
        <p:nvSpPr>
          <p:cNvPr id="128" name="Google Shape;128;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29" name="Google Shape;129;p17"/>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spTree>
      <p:nvGrpSpPr>
        <p:cNvPr id="1" name="Shape 130"/>
        <p:cNvGrpSpPr/>
        <p:nvPr/>
      </p:nvGrpSpPr>
      <p:grpSpPr>
        <a:xfrm>
          <a:off x="0" y="0"/>
          <a:ext cx="0" cy="0"/>
          <a:chOff x="0" y="0"/>
          <a:chExt cx="0" cy="0"/>
        </a:xfrm>
      </p:grpSpPr>
      <p:sp>
        <p:nvSpPr>
          <p:cNvPr id="131" name="Google Shape;131;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2" name="Google Shape;132;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4" name="Google Shape;13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135" name="Google Shape;135;p18"/>
          <p:cNvGraphicFramePr/>
          <p:nvPr/>
        </p:nvGraphicFramePr>
        <p:xfrm>
          <a:off x="1883963" y="4937525"/>
          <a:ext cx="5376075" cy="208375"/>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138" name="Google Shape;138;p19"/>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spTree>
      <p:nvGrpSpPr>
        <p:cNvPr id="1" name="Shape 139"/>
        <p:cNvGrpSpPr/>
        <p:nvPr/>
      </p:nvGrpSpPr>
      <p:grpSpPr>
        <a:xfrm>
          <a:off x="0" y="0"/>
          <a:ext cx="0" cy="0"/>
          <a:chOff x="0" y="0"/>
          <a:chExt cx="0" cy="0"/>
        </a:xfrm>
      </p:grpSpPr>
      <p:sp>
        <p:nvSpPr>
          <p:cNvPr id="140" name="Google Shape;140;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141" name="Google Shape;141;p20"/>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7" name="Google Shape;17;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 name="Google Shape;18;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9" name="Google Shape;19;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6" name="Google Shape;26;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8" name="Google Shape;28;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1" name="Google Shape;31;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3" name="Google Shape;33;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4" name="Google Shape;34;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5" name="Google Shape;3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37" name="Google Shape;46;p5">
            <a:extLst>
              <a:ext uri="{FF2B5EF4-FFF2-40B4-BE49-F238E27FC236}">
                <a16:creationId xmlns:a16="http://schemas.microsoft.com/office/drawing/2014/main" id="{CCA0C3FE-2094-4FEB-B2BA-ED6B2E3CB15C}"/>
              </a:ext>
            </a:extLst>
          </p:cNvPr>
          <p:cNvGraphicFramePr/>
          <p:nvPr userDrawn="1">
            <p:extLst>
              <p:ext uri="{D42A27DB-BD31-4B8C-83A1-F6EECF244321}">
                <p14:modId xmlns:p14="http://schemas.microsoft.com/office/powerpoint/2010/main" val="1882824312"/>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spTree>
      <p:nvGrpSpPr>
        <p:cNvPr id="1" name="Shape 142"/>
        <p:cNvGrpSpPr/>
        <p:nvPr/>
      </p:nvGrpSpPr>
      <p:grpSpPr>
        <a:xfrm>
          <a:off x="0" y="0"/>
          <a:ext cx="0" cy="0"/>
          <a:chOff x="0" y="0"/>
          <a:chExt cx="0" cy="0"/>
        </a:xfrm>
      </p:grpSpPr>
      <p:sp>
        <p:nvSpPr>
          <p:cNvPr id="143" name="Google Shape;143;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44" name="Google Shape;144;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6" name="Google Shape;146;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spTree>
      <p:nvGrpSpPr>
        <p:cNvPr id="1" name="Shape 148"/>
        <p:cNvGrpSpPr/>
        <p:nvPr/>
      </p:nvGrpSpPr>
      <p:grpSpPr>
        <a:xfrm>
          <a:off x="0" y="0"/>
          <a:ext cx="0" cy="0"/>
          <a:chOff x="0" y="0"/>
          <a:chExt cx="0" cy="0"/>
        </a:xfrm>
      </p:grpSpPr>
      <p:sp>
        <p:nvSpPr>
          <p:cNvPr id="149" name="Google Shape;14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spTree>
      <p:nvGrpSpPr>
        <p:cNvPr id="1" name="Shape 151"/>
        <p:cNvGrpSpPr/>
        <p:nvPr/>
      </p:nvGrpSpPr>
      <p:grpSpPr>
        <a:xfrm>
          <a:off x="0" y="0"/>
          <a:ext cx="0" cy="0"/>
          <a:chOff x="0" y="0"/>
          <a:chExt cx="0" cy="0"/>
        </a:xfrm>
      </p:grpSpPr>
      <p:sp>
        <p:nvSpPr>
          <p:cNvPr id="152" name="Google Shape;152;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53" name="Google Shape;153;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000">
                <a:solidFill>
                  <a:schemeClr val="dk1"/>
                </a:solidFill>
                <a:latin typeface="Roboto Condensed Light"/>
                <a:ea typeface="Roboto Condensed Light"/>
                <a:cs typeface="Roboto Condensed Light"/>
                <a:sym typeface="Roboto Condensed Light"/>
              </a:rPr>
              <a:t>CREDITS: This presentation template was created by </a:t>
            </a:r>
            <a:r>
              <a:rPr lang="en-GB" sz="1000" b="1">
                <a:solidFill>
                  <a:schemeClr val="dk1"/>
                </a:solidFill>
                <a:uFill>
                  <a:noFill/>
                </a:uFill>
                <a:latin typeface="Roboto Condensed"/>
                <a:ea typeface="Roboto Condensed"/>
                <a:cs typeface="Roboto Condensed"/>
                <a:sym typeface="Roboto Condensed"/>
                <a:hlinkClick r:id="rId2"/>
              </a:rPr>
              <a:t>Slidesgo</a:t>
            </a:r>
            <a:r>
              <a:rPr lang="en-GB" sz="1000">
                <a:solidFill>
                  <a:schemeClr val="dk1"/>
                </a:solidFill>
                <a:latin typeface="Roboto Condensed Light"/>
                <a:ea typeface="Roboto Condensed Light"/>
                <a:cs typeface="Roboto Condensed Light"/>
                <a:sym typeface="Roboto Condensed Light"/>
              </a:rPr>
              <a:t>, including icons by </a:t>
            </a:r>
            <a:r>
              <a:rPr lang="en-GB" sz="1000" b="1">
                <a:solidFill>
                  <a:schemeClr val="dk1"/>
                </a:solidFill>
                <a:uFill>
                  <a:noFill/>
                </a:uFill>
                <a:latin typeface="Roboto Condensed"/>
                <a:ea typeface="Roboto Condensed"/>
                <a:cs typeface="Roboto Condensed"/>
                <a:sym typeface="Roboto Condensed"/>
                <a:hlinkClick r:id="rId3"/>
              </a:rPr>
              <a:t>Flaticon</a:t>
            </a:r>
            <a:r>
              <a:rPr lang="en-GB" sz="1000">
                <a:solidFill>
                  <a:schemeClr val="dk1"/>
                </a:solidFill>
                <a:latin typeface="Roboto Condensed Light"/>
                <a:ea typeface="Roboto Condensed Light"/>
                <a:cs typeface="Roboto Condensed Light"/>
                <a:sym typeface="Roboto Condensed Light"/>
              </a:rPr>
              <a:t>, and infographics &amp; images by </a:t>
            </a:r>
            <a:r>
              <a:rPr lang="en-GB" sz="1000" b="1">
                <a:solidFill>
                  <a:schemeClr val="dk1"/>
                </a:solidFill>
                <a:uFill>
                  <a:noFill/>
                </a:uFill>
                <a:latin typeface="Roboto Condensed"/>
                <a:ea typeface="Roboto Condensed"/>
                <a:cs typeface="Roboto Condensed"/>
                <a:sym typeface="Roboto Condensed"/>
                <a:hlinkClick r:id="rId4"/>
              </a:rPr>
              <a:t>Freepik</a:t>
            </a:r>
            <a:r>
              <a:rPr lang="en-GB"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GB"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graphicFrame>
        <p:nvGraphicFramePr>
          <p:cNvPr id="155" name="Google Shape;155;p23"/>
          <p:cNvGraphicFramePr/>
          <p:nvPr/>
        </p:nvGraphicFramePr>
        <p:xfrm>
          <a:off x="1883963" y="4937525"/>
          <a:ext cx="5376075" cy="208375"/>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spTree>
      <p:nvGrpSpPr>
        <p:cNvPr id="1" name="Shape 156"/>
        <p:cNvGrpSpPr/>
        <p:nvPr/>
      </p:nvGrpSpPr>
      <p:grpSpPr>
        <a:xfrm>
          <a:off x="0" y="0"/>
          <a:ext cx="0" cy="0"/>
          <a:chOff x="0" y="0"/>
          <a:chExt cx="0" cy="0"/>
        </a:xfrm>
      </p:grpSpPr>
      <p:sp>
        <p:nvSpPr>
          <p:cNvPr id="157" name="Google Shape;157;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58" name="Google Shape;158;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159" name="Google Shape;159;p24"/>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extLst>
                    <a:ext uri="{9D8B030D-6E8A-4147-A177-3AD203B41FA5}">
                      <a16:colId xmlns:a16="http://schemas.microsoft.com/office/drawing/2014/main" val="20000"/>
                    </a:ext>
                  </a:extLst>
                </a:gridCol>
                <a:gridCol w="435975">
                  <a:extLst>
                    <a:ext uri="{9D8B030D-6E8A-4147-A177-3AD203B41FA5}">
                      <a16:colId xmlns:a16="http://schemas.microsoft.com/office/drawing/2014/main" val="20001"/>
                    </a:ext>
                  </a:extLst>
                </a:gridCol>
                <a:gridCol w="2470050">
                  <a:extLst>
                    <a:ext uri="{9D8B030D-6E8A-4147-A177-3AD203B41FA5}">
                      <a16:colId xmlns:a16="http://schemas.microsoft.com/office/drawing/2014/main" val="20002"/>
                    </a:ext>
                  </a:extLst>
                </a:gridCol>
              </a:tblGrid>
              <a:tr h="208375">
                <a:tc>
                  <a:txBody>
                    <a:bodyPr/>
                    <a:lstStyle/>
                    <a:p>
                      <a:pPr marL="0" lvl="0" indent="0" algn="r" rtl="0">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‹N°›</a:t>
                      </a:fld>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spTree>
      <p:nvGrpSpPr>
        <p:cNvPr id="1" name="Shape 160"/>
        <p:cNvGrpSpPr/>
        <p:nvPr/>
      </p:nvGrpSpPr>
      <p:grpSpPr>
        <a:xfrm>
          <a:off x="0" y="0"/>
          <a:ext cx="0" cy="0"/>
          <a:chOff x="0" y="0"/>
          <a:chExt cx="0" cy="0"/>
        </a:xfrm>
      </p:grpSpPr>
      <p:sp>
        <p:nvSpPr>
          <p:cNvPr id="161" name="Google Shape;161;p25"/>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2"/>
        <p:cNvGrpSpPr/>
        <p:nvPr/>
      </p:nvGrpSpPr>
      <p:grpSpPr>
        <a:xfrm>
          <a:off x="0" y="0"/>
          <a:ext cx="0" cy="0"/>
          <a:chOff x="0" y="0"/>
          <a:chExt cx="0" cy="0"/>
        </a:xfrm>
      </p:grpSpPr>
      <p:sp>
        <p:nvSpPr>
          <p:cNvPr id="163" name="Google Shape;163;p26"/>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7200">
                <a:solidFill>
                  <a:srgbClr val="F3F3F3"/>
                </a:solidFill>
                <a:latin typeface="Anton"/>
                <a:ea typeface="Anton"/>
                <a:cs typeface="Anton"/>
                <a:sym typeface="Anton"/>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4" name="Google Shape;164;p26"/>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26"/>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68" name="Google Shape;168;p27"/>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169" name="Google Shape;169;p27"/>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70" name="Google Shape;170;p27"/>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171" name="Google Shape;171;p27"/>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72" name="Google Shape;172;p27"/>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173" name="Google Shape;173;p27"/>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74" name="Google Shape;174;p27"/>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175" name="Google Shape;175;p27"/>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6" name="Google Shape;176;p27"/>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7" name="Google Shape;177;p27"/>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8" name="Google Shape;178;p27"/>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9" name="Google Shape;179;p27"/>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6000">
                <a:solidFill>
                  <a:srgbClr val="F3F3F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2" name="Google Shape;182;p28"/>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solidFill>
                  <a:srgbClr val="F3F3F3"/>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28"/>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4" name="Google Shape;184;p28"/>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7" name="Google Shape;187;p29"/>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CUSTOM_28_1">
    <p:spTree>
      <p:nvGrpSpPr>
        <p:cNvPr id="1" name="Shape 188"/>
        <p:cNvGrpSpPr/>
        <p:nvPr/>
      </p:nvGrpSpPr>
      <p:grpSpPr>
        <a:xfrm>
          <a:off x="0" y="0"/>
          <a:ext cx="0" cy="0"/>
          <a:chOff x="0" y="0"/>
          <a:chExt cx="0" cy="0"/>
        </a:xfrm>
      </p:grpSpPr>
      <p:sp>
        <p:nvSpPr>
          <p:cNvPr id="189" name="Google Shape;189;p30"/>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190" name="Google Shape;190;p30"/>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1" name="Google Shape;191;p30"/>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
        <p:nvSpPr>
          <p:cNvPr id="192" name="Google Shape;192;p30"/>
          <p:cNvSpPr txBox="1">
            <a:spLocks noGrp="1"/>
          </p:cNvSpPr>
          <p:nvPr>
            <p:ph type="sldNum" idx="12"/>
          </p:nvPr>
        </p:nvSpPr>
        <p:spPr>
          <a:xfrm>
            <a:off x="4297659" y="474990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9" name="Google Shape;39;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1" name="Google Shape;4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7" name="Google Shape;46;p5">
            <a:extLst>
              <a:ext uri="{FF2B5EF4-FFF2-40B4-BE49-F238E27FC236}">
                <a16:creationId xmlns:a16="http://schemas.microsoft.com/office/drawing/2014/main" id="{A38B5740-717A-46F4-9A6C-EE352A29D525}"/>
              </a:ext>
            </a:extLst>
          </p:cNvPr>
          <p:cNvGraphicFramePr/>
          <p:nvPr userDrawn="1">
            <p:extLst>
              <p:ext uri="{D42A27DB-BD31-4B8C-83A1-F6EECF244321}">
                <p14:modId xmlns:p14="http://schemas.microsoft.com/office/powerpoint/2010/main" val="1506322410"/>
              </p:ext>
            </p:extLst>
          </p:nvPr>
        </p:nvGraphicFramePr>
        <p:xfrm>
          <a:off x="-128996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93"/>
        <p:cNvGrpSpPr/>
        <p:nvPr/>
      </p:nvGrpSpPr>
      <p:grpSpPr>
        <a:xfrm>
          <a:off x="0" y="0"/>
          <a:ext cx="0" cy="0"/>
          <a:chOff x="0" y="0"/>
          <a:chExt cx="0" cy="0"/>
        </a:xfrm>
      </p:grpSpPr>
      <p:sp>
        <p:nvSpPr>
          <p:cNvPr id="194" name="Google Shape;194;p31"/>
          <p:cNvSpPr/>
          <p:nvPr/>
        </p:nvSpPr>
        <p:spPr>
          <a:xfrm>
            <a:off x="0" y="120988"/>
            <a:ext cx="8393373" cy="769528"/>
          </a:xfrm>
          <a:custGeom>
            <a:avLst/>
            <a:gdLst/>
            <a:ahLst/>
            <a:cxnLst/>
            <a:rect l="l" t="t" r="r" b="b"/>
            <a:pathLst>
              <a:path w="11191164" h="1026038" extrusionOk="0">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5" name="Google Shape;195;p31"/>
          <p:cNvSpPr txBox="1">
            <a:spLocks noGrp="1"/>
          </p:cNvSpPr>
          <p:nvPr>
            <p:ph type="body" idx="1"/>
          </p:nvPr>
        </p:nvSpPr>
        <p:spPr>
          <a:xfrm>
            <a:off x="1590550" y="254632"/>
            <a:ext cx="7332000" cy="5430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6" name="Google Shape;196;p31"/>
          <p:cNvSpPr/>
          <p:nvPr/>
        </p:nvSpPr>
        <p:spPr>
          <a:xfrm>
            <a:off x="0" y="120988"/>
            <a:ext cx="1246259" cy="766574"/>
          </a:xfrm>
          <a:custGeom>
            <a:avLst/>
            <a:gdLst/>
            <a:ahLst/>
            <a:cxnLst/>
            <a:rect l="l" t="t" r="r" b="b"/>
            <a:pathLst>
              <a:path w="5086770" h="3128874" extrusionOk="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7" name="Google Shape;197;p31"/>
          <p:cNvSpPr/>
          <p:nvPr/>
        </p:nvSpPr>
        <p:spPr>
          <a:xfrm>
            <a:off x="8466728" y="120988"/>
            <a:ext cx="677272" cy="769528"/>
          </a:xfrm>
          <a:custGeom>
            <a:avLst/>
            <a:gdLst/>
            <a:ahLst/>
            <a:cxnLst/>
            <a:rect l="l" t="t" r="r" b="b"/>
            <a:pathLst>
              <a:path w="903029" h="1026038" extrusionOk="0">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8" name="Google Shape;19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99"/>
        <p:cNvGrpSpPr/>
        <p:nvPr/>
      </p:nvGrpSpPr>
      <p:grpSpPr>
        <a:xfrm>
          <a:off x="0" y="0"/>
          <a:ext cx="0" cy="0"/>
          <a:chOff x="0" y="0"/>
          <a:chExt cx="0" cy="0"/>
        </a:xfrm>
      </p:grpSpPr>
      <p:sp>
        <p:nvSpPr>
          <p:cNvPr id="200" name="Google Shape;200;p32"/>
          <p:cNvSpPr txBox="1">
            <a:spLocks noGrp="1"/>
          </p:cNvSpPr>
          <p:nvPr>
            <p:ph type="body" idx="1"/>
          </p:nvPr>
        </p:nvSpPr>
        <p:spPr>
          <a:xfrm>
            <a:off x="1" y="254632"/>
            <a:ext cx="9144000" cy="5943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100000"/>
              </a:lnSpc>
              <a:spcBef>
                <a:spcPts val="800"/>
              </a:spcBef>
              <a:spcAft>
                <a:spcPts val="0"/>
              </a:spcAft>
              <a:buClr>
                <a:srgbClr val="3F3F3F"/>
              </a:buClr>
              <a:buSzPts val="4100"/>
              <a:buFont typeface="Arial"/>
              <a:buNone/>
              <a:defRPr sz="4100" b="0" i="0" u="none" strike="noStrike" cap="none">
                <a:solidFill>
                  <a:srgbClr val="3F3F3F"/>
                </a:solidFill>
                <a:latin typeface="Arial"/>
                <a:ea typeface="Arial"/>
                <a:cs typeface="Arial"/>
                <a:sym typeface="Arial"/>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1" name="Google Shape;201;p32"/>
          <p:cNvSpPr/>
          <p:nvPr/>
        </p:nvSpPr>
        <p:spPr>
          <a:xfrm>
            <a:off x="242648" y="4767943"/>
            <a:ext cx="8901600" cy="254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2" name="Google Shape;202;p32"/>
          <p:cNvSpPr/>
          <p:nvPr/>
        </p:nvSpPr>
        <p:spPr>
          <a:xfrm>
            <a:off x="242648" y="4761965"/>
            <a:ext cx="419659" cy="258132"/>
          </a:xfrm>
          <a:custGeom>
            <a:avLst/>
            <a:gdLst/>
            <a:ahLst/>
            <a:cxnLst/>
            <a:rect l="l" t="t" r="r" b="b"/>
            <a:pathLst>
              <a:path w="5086770" h="3128874" extrusionOk="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3" name="Google Shape;20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3F3F3F"/>
                </a:solidFill>
              </a:defRPr>
            </a:lvl1pPr>
            <a:lvl2pPr lvl="1" rtl="0">
              <a:buNone/>
              <a:defRPr>
                <a:solidFill>
                  <a:srgbClr val="3F3F3F"/>
                </a:solidFill>
              </a:defRPr>
            </a:lvl2pPr>
            <a:lvl3pPr lvl="2" rtl="0">
              <a:buNone/>
              <a:defRPr>
                <a:solidFill>
                  <a:srgbClr val="3F3F3F"/>
                </a:solidFill>
              </a:defRPr>
            </a:lvl3pPr>
            <a:lvl4pPr lvl="3" rtl="0">
              <a:buNone/>
              <a:defRPr>
                <a:solidFill>
                  <a:srgbClr val="3F3F3F"/>
                </a:solidFill>
              </a:defRPr>
            </a:lvl4pPr>
            <a:lvl5pPr lvl="4" rtl="0">
              <a:buNone/>
              <a:defRPr>
                <a:solidFill>
                  <a:srgbClr val="3F3F3F"/>
                </a:solidFill>
              </a:defRPr>
            </a:lvl5pPr>
            <a:lvl6pPr lvl="5" rtl="0">
              <a:buNone/>
              <a:defRPr>
                <a:solidFill>
                  <a:srgbClr val="3F3F3F"/>
                </a:solidFill>
              </a:defRPr>
            </a:lvl6pPr>
            <a:lvl7pPr lvl="6" rtl="0">
              <a:buNone/>
              <a:defRPr>
                <a:solidFill>
                  <a:srgbClr val="3F3F3F"/>
                </a:solidFill>
              </a:defRPr>
            </a:lvl7pPr>
            <a:lvl8pPr lvl="7" rtl="0">
              <a:buNone/>
              <a:defRPr>
                <a:solidFill>
                  <a:srgbClr val="3F3F3F"/>
                </a:solidFill>
              </a:defRPr>
            </a:lvl8pPr>
            <a:lvl9pPr lvl="8" rtl="0">
              <a:buNone/>
              <a:defRPr>
                <a:solidFill>
                  <a:srgbClr val="3F3F3F"/>
                </a:solidFill>
              </a:defRPr>
            </a:lvl9pPr>
          </a:lstStyle>
          <a:p>
            <a:pPr marL="0" lvl="0" indent="0" algn="ct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204"/>
        <p:cNvGrpSpPr/>
        <p:nvPr/>
      </p:nvGrpSpPr>
      <p:grpSpPr>
        <a:xfrm>
          <a:off x="0" y="0"/>
          <a:ext cx="0" cy="0"/>
          <a:chOff x="0" y="0"/>
          <a:chExt cx="0" cy="0"/>
        </a:xfrm>
      </p:grpSpPr>
      <p:sp>
        <p:nvSpPr>
          <p:cNvPr id="205" name="Google Shape;205;p33"/>
          <p:cNvSpPr txBox="1">
            <a:spLocks noGrp="1"/>
          </p:cNvSpPr>
          <p:nvPr>
            <p:ph type="dt" idx="10"/>
          </p:nvPr>
        </p:nvSpPr>
        <p:spPr>
          <a:xfrm>
            <a:off x="457200" y="4767265"/>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06" name="Google Shape;206;p33"/>
          <p:cNvSpPr txBox="1">
            <a:spLocks noGrp="1"/>
          </p:cNvSpPr>
          <p:nvPr>
            <p:ph type="ftr" idx="11"/>
          </p:nvPr>
        </p:nvSpPr>
        <p:spPr>
          <a:xfrm>
            <a:off x="3124201" y="4767265"/>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r>
              <a:rPr lang="en-US"/>
              <a:t>Najwa Moursli        Numerical Study of two interconnected sparse random networks of neurons</a:t>
            </a:r>
            <a:endParaRPr/>
          </a:p>
        </p:txBody>
      </p:sp>
      <p:sp>
        <p:nvSpPr>
          <p:cNvPr id="207" name="Google Shape;207;p33"/>
          <p:cNvSpPr txBox="1">
            <a:spLocks noGrp="1"/>
          </p:cNvSpPr>
          <p:nvPr>
            <p:ph type="sldNum" idx="12"/>
          </p:nvPr>
        </p:nvSpPr>
        <p:spPr>
          <a:xfrm>
            <a:off x="6553202" y="4767265"/>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eft">
  <p:cSld name="Title - Left">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467915" y="102870"/>
            <a:ext cx="7348200" cy="531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2F3A46"/>
              </a:buClr>
              <a:buSzPts val="3000"/>
              <a:buFont typeface="Open San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0" name="Google Shape;210;p34"/>
          <p:cNvSpPr txBox="1">
            <a:spLocks noGrp="1"/>
          </p:cNvSpPr>
          <p:nvPr>
            <p:ph type="subTitle" idx="1"/>
          </p:nvPr>
        </p:nvSpPr>
        <p:spPr>
          <a:xfrm>
            <a:off x="467915" y="633784"/>
            <a:ext cx="7348200" cy="392400"/>
          </a:xfrm>
          <a:prstGeom prst="rect">
            <a:avLst/>
          </a:prstGeom>
          <a:noFill/>
          <a:ln>
            <a:noFill/>
          </a:ln>
        </p:spPr>
        <p:txBody>
          <a:bodyPr spcFirstLastPara="1" wrap="square" lIns="68575" tIns="34275" rIns="68575" bIns="34275" anchor="t" anchorCtr="0">
            <a:noAutofit/>
          </a:bodyPr>
          <a:lstStyle>
            <a:lvl1pPr lvl="0" algn="l" rtl="0">
              <a:spcBef>
                <a:spcPts val="400"/>
              </a:spcBef>
              <a:spcAft>
                <a:spcPts val="0"/>
              </a:spcAft>
              <a:buClr>
                <a:schemeClr val="accent1"/>
              </a:buClr>
              <a:buSzPts val="2100"/>
              <a:buNone/>
              <a:defRPr sz="2100">
                <a:solidFill>
                  <a:schemeClr val="accent1"/>
                </a:solidFill>
              </a:defRPr>
            </a:lvl1pPr>
            <a:lvl2pPr lvl="1" algn="ctr" rtl="0">
              <a:spcBef>
                <a:spcPts val="1600"/>
              </a:spcBef>
              <a:spcAft>
                <a:spcPts val="0"/>
              </a:spcAft>
              <a:buClr>
                <a:srgbClr val="6B7F80"/>
              </a:buClr>
              <a:buSzPts val="1500"/>
              <a:buNone/>
              <a:defRPr sz="1500"/>
            </a:lvl2pPr>
            <a:lvl3pPr lvl="2" algn="ctr" rtl="0">
              <a:spcBef>
                <a:spcPts val="1600"/>
              </a:spcBef>
              <a:spcAft>
                <a:spcPts val="0"/>
              </a:spcAft>
              <a:buClr>
                <a:srgbClr val="6B7F80"/>
              </a:buClr>
              <a:buSzPts val="1400"/>
              <a:buNone/>
              <a:defRPr sz="1400"/>
            </a:lvl3pPr>
            <a:lvl4pPr lvl="3" algn="ctr" rtl="0">
              <a:spcBef>
                <a:spcPts val="1600"/>
              </a:spcBef>
              <a:spcAft>
                <a:spcPts val="0"/>
              </a:spcAft>
              <a:buClr>
                <a:srgbClr val="6B7F80"/>
              </a:buClr>
              <a:buSzPts val="1200"/>
              <a:buNone/>
              <a:defRPr sz="1200"/>
            </a:lvl4pPr>
            <a:lvl5pPr lvl="4" algn="ctr" rtl="0">
              <a:spcBef>
                <a:spcPts val="1600"/>
              </a:spcBef>
              <a:spcAft>
                <a:spcPts val="0"/>
              </a:spcAft>
              <a:buClr>
                <a:srgbClr val="6B7F80"/>
              </a:buClr>
              <a:buSzPts val="1200"/>
              <a:buNone/>
              <a:defRPr sz="1200"/>
            </a:lvl5pPr>
            <a:lvl6pPr lvl="5" algn="ctr" rtl="0">
              <a:spcBef>
                <a:spcPts val="1600"/>
              </a:spcBef>
              <a:spcAft>
                <a:spcPts val="0"/>
              </a:spcAft>
              <a:buClr>
                <a:schemeClr val="dk1"/>
              </a:buClr>
              <a:buSzPts val="1200"/>
              <a:buNone/>
              <a:defRPr sz="1200"/>
            </a:lvl6pPr>
            <a:lvl7pPr lvl="6" algn="ctr" rtl="0">
              <a:spcBef>
                <a:spcPts val="1600"/>
              </a:spcBef>
              <a:spcAft>
                <a:spcPts val="0"/>
              </a:spcAft>
              <a:buClr>
                <a:schemeClr val="dk1"/>
              </a:buClr>
              <a:buSzPts val="1200"/>
              <a:buNone/>
              <a:defRPr sz="1200"/>
            </a:lvl7pPr>
            <a:lvl8pPr lvl="7" algn="ctr" rtl="0">
              <a:spcBef>
                <a:spcPts val="1600"/>
              </a:spcBef>
              <a:spcAft>
                <a:spcPts val="0"/>
              </a:spcAft>
              <a:buClr>
                <a:schemeClr val="dk1"/>
              </a:buClr>
              <a:buSzPts val="1200"/>
              <a:buNone/>
              <a:defRPr sz="1200"/>
            </a:lvl8pPr>
            <a:lvl9pPr lvl="8" algn="ctr" rtl="0">
              <a:spcBef>
                <a:spcPts val="1600"/>
              </a:spcBef>
              <a:spcAft>
                <a:spcPts val="1600"/>
              </a:spcAft>
              <a:buClr>
                <a:schemeClr val="dk1"/>
              </a:buClr>
              <a:buSzPts val="1200"/>
              <a:buNone/>
              <a:defRPr sz="1200"/>
            </a:lvl9pPr>
          </a:lstStyle>
          <a:p>
            <a:endParaRPr/>
          </a:p>
        </p:txBody>
      </p:sp>
      <p:grpSp>
        <p:nvGrpSpPr>
          <p:cNvPr id="211" name="Google Shape;211;p34"/>
          <p:cNvGrpSpPr/>
          <p:nvPr/>
        </p:nvGrpSpPr>
        <p:grpSpPr>
          <a:xfrm>
            <a:off x="246137" y="4678315"/>
            <a:ext cx="329434" cy="329460"/>
            <a:chOff x="186858" y="6096003"/>
            <a:chExt cx="580501" cy="580546"/>
          </a:xfrm>
        </p:grpSpPr>
        <p:sp>
          <p:nvSpPr>
            <p:cNvPr id="212" name="Google Shape;212;p34"/>
            <p:cNvSpPr/>
            <p:nvPr/>
          </p:nvSpPr>
          <p:spPr>
            <a:xfrm>
              <a:off x="186859" y="6096003"/>
              <a:ext cx="580500" cy="580500"/>
            </a:xfrm>
            <a:prstGeom prst="rect">
              <a:avLst/>
            </a:prstGeom>
            <a:solidFill>
              <a:srgbClr val="BFBFBF">
                <a:alpha val="2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Geo"/>
                <a:ea typeface="Geo"/>
                <a:cs typeface="Geo"/>
                <a:sym typeface="Geo"/>
              </a:endParaRPr>
            </a:p>
          </p:txBody>
        </p:sp>
        <p:sp>
          <p:nvSpPr>
            <p:cNvPr id="213" name="Google Shape;213;p34"/>
            <p:cNvSpPr/>
            <p:nvPr/>
          </p:nvSpPr>
          <p:spPr>
            <a:xfrm>
              <a:off x="186858" y="6612049"/>
              <a:ext cx="580500" cy="64500"/>
            </a:xfrm>
            <a:prstGeom prst="rect">
              <a:avLst/>
            </a:prstGeom>
            <a:solidFill>
              <a:srgbClr val="BFBFBF">
                <a:alpha val="2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214" name="Google Shape;214;p34"/>
          <p:cNvSpPr txBox="1">
            <a:spLocks noGrp="1"/>
          </p:cNvSpPr>
          <p:nvPr>
            <p:ph type="sldNum" idx="12"/>
          </p:nvPr>
        </p:nvSpPr>
        <p:spPr>
          <a:xfrm>
            <a:off x="246127" y="4677984"/>
            <a:ext cx="329400" cy="2928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100">
                <a:solidFill>
                  <a:srgbClr val="2F3A46"/>
                </a:solidFill>
                <a:latin typeface="Calibri"/>
                <a:ea typeface="Calibri"/>
                <a:cs typeface="Calibri"/>
                <a:sym typeface="Calibri"/>
              </a:defRPr>
            </a:lvl1pPr>
            <a:lvl2pPr marL="0" marR="0" lvl="1" indent="0" algn="ctr" rtl="0">
              <a:spcBef>
                <a:spcPts val="0"/>
              </a:spcBef>
              <a:buNone/>
              <a:defRPr sz="1100">
                <a:solidFill>
                  <a:srgbClr val="2F3A46"/>
                </a:solidFill>
                <a:latin typeface="Calibri"/>
                <a:ea typeface="Calibri"/>
                <a:cs typeface="Calibri"/>
                <a:sym typeface="Calibri"/>
              </a:defRPr>
            </a:lvl2pPr>
            <a:lvl3pPr marL="0" marR="0" lvl="2" indent="0" algn="ctr" rtl="0">
              <a:spcBef>
                <a:spcPts val="0"/>
              </a:spcBef>
              <a:buNone/>
              <a:defRPr sz="1100">
                <a:solidFill>
                  <a:srgbClr val="2F3A46"/>
                </a:solidFill>
                <a:latin typeface="Calibri"/>
                <a:ea typeface="Calibri"/>
                <a:cs typeface="Calibri"/>
                <a:sym typeface="Calibri"/>
              </a:defRPr>
            </a:lvl3pPr>
            <a:lvl4pPr marL="0" marR="0" lvl="3" indent="0" algn="ctr" rtl="0">
              <a:spcBef>
                <a:spcPts val="0"/>
              </a:spcBef>
              <a:buNone/>
              <a:defRPr sz="1100">
                <a:solidFill>
                  <a:srgbClr val="2F3A46"/>
                </a:solidFill>
                <a:latin typeface="Calibri"/>
                <a:ea typeface="Calibri"/>
                <a:cs typeface="Calibri"/>
                <a:sym typeface="Calibri"/>
              </a:defRPr>
            </a:lvl4pPr>
            <a:lvl5pPr marL="0" marR="0" lvl="4" indent="0" algn="ctr" rtl="0">
              <a:spcBef>
                <a:spcPts val="0"/>
              </a:spcBef>
              <a:buNone/>
              <a:defRPr sz="1100">
                <a:solidFill>
                  <a:srgbClr val="2F3A46"/>
                </a:solidFill>
                <a:latin typeface="Calibri"/>
                <a:ea typeface="Calibri"/>
                <a:cs typeface="Calibri"/>
                <a:sym typeface="Calibri"/>
              </a:defRPr>
            </a:lvl5pPr>
            <a:lvl6pPr marL="0" marR="0" lvl="5" indent="0" algn="ctr" rtl="0">
              <a:spcBef>
                <a:spcPts val="0"/>
              </a:spcBef>
              <a:buNone/>
              <a:defRPr sz="1100">
                <a:solidFill>
                  <a:srgbClr val="2F3A46"/>
                </a:solidFill>
                <a:latin typeface="Calibri"/>
                <a:ea typeface="Calibri"/>
                <a:cs typeface="Calibri"/>
                <a:sym typeface="Calibri"/>
              </a:defRPr>
            </a:lvl6pPr>
            <a:lvl7pPr marL="0" marR="0" lvl="6" indent="0" algn="ctr" rtl="0">
              <a:spcBef>
                <a:spcPts val="0"/>
              </a:spcBef>
              <a:buNone/>
              <a:defRPr sz="1100">
                <a:solidFill>
                  <a:srgbClr val="2F3A46"/>
                </a:solidFill>
                <a:latin typeface="Calibri"/>
                <a:ea typeface="Calibri"/>
                <a:cs typeface="Calibri"/>
                <a:sym typeface="Calibri"/>
              </a:defRPr>
            </a:lvl7pPr>
            <a:lvl8pPr marL="0" marR="0" lvl="7" indent="0" algn="ctr" rtl="0">
              <a:spcBef>
                <a:spcPts val="0"/>
              </a:spcBef>
              <a:buNone/>
              <a:defRPr sz="1100">
                <a:solidFill>
                  <a:srgbClr val="2F3A46"/>
                </a:solidFill>
                <a:latin typeface="Calibri"/>
                <a:ea typeface="Calibri"/>
                <a:cs typeface="Calibri"/>
                <a:sym typeface="Calibri"/>
              </a:defRPr>
            </a:lvl8pPr>
            <a:lvl9pPr marL="0" marR="0" lvl="8" indent="0" algn="ctr" rtl="0">
              <a:spcBef>
                <a:spcPts val="0"/>
              </a:spcBef>
              <a:buNone/>
              <a:defRPr sz="1100">
                <a:solidFill>
                  <a:srgbClr val="2F3A4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‹N°›</a:t>
            </a:fld>
            <a:endParaRPr/>
          </a:p>
        </p:txBody>
      </p:sp>
      <p:pic>
        <p:nvPicPr>
          <p:cNvPr id="215" name="Google Shape;215;p34"/>
          <p:cNvPicPr preferRelativeResize="0"/>
          <p:nvPr/>
        </p:nvPicPr>
        <p:blipFill rotWithShape="1">
          <a:blip r:embed="rId2">
            <a:alphaModFix/>
          </a:blip>
          <a:srcRect r="18500" b="19393"/>
          <a:stretch/>
        </p:blipFill>
        <p:spPr>
          <a:xfrm>
            <a:off x="8322384" y="4330860"/>
            <a:ext cx="821616" cy="812640"/>
          </a:xfrm>
          <a:prstGeom prst="rect">
            <a:avLst/>
          </a:prstGeom>
          <a:noFill/>
          <a:ln>
            <a:noFill/>
          </a:ln>
        </p:spPr>
      </p:pic>
      <p:pic>
        <p:nvPicPr>
          <p:cNvPr id="216" name="Google Shape;216;p34"/>
          <p:cNvPicPr preferRelativeResize="0"/>
          <p:nvPr/>
        </p:nvPicPr>
        <p:blipFill rotWithShape="1">
          <a:blip r:embed="rId3">
            <a:alphaModFix/>
          </a:blip>
          <a:srcRect/>
          <a:stretch/>
        </p:blipFill>
        <p:spPr>
          <a:xfrm>
            <a:off x="7866366" y="172153"/>
            <a:ext cx="1220829" cy="338357"/>
          </a:xfrm>
          <a:prstGeom prst="rect">
            <a:avLst/>
          </a:prstGeom>
          <a:noFill/>
          <a:ln>
            <a:noFill/>
          </a:ln>
        </p:spPr>
      </p:pic>
      <p:sp>
        <p:nvSpPr>
          <p:cNvPr id="217" name="Google Shape;217;p34"/>
          <p:cNvSpPr/>
          <p:nvPr/>
        </p:nvSpPr>
        <p:spPr>
          <a:xfrm>
            <a:off x="7892075" y="71894"/>
            <a:ext cx="1195200" cy="540000"/>
          </a:xfrm>
          <a:prstGeom prst="rect">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3"/>
        <p:cNvGrpSpPr/>
        <p:nvPr/>
      </p:nvGrpSpPr>
      <p:grpSpPr>
        <a:xfrm>
          <a:off x="0" y="0"/>
          <a:ext cx="0" cy="0"/>
          <a:chOff x="0" y="0"/>
          <a:chExt cx="0" cy="0"/>
        </a:xfrm>
      </p:grpSpPr>
      <p:sp>
        <p:nvSpPr>
          <p:cNvPr id="44" name="Google Shape;44;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45" name="Google Shape;45;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graphicFrame>
        <p:nvGraphicFramePr>
          <p:cNvPr id="46" name="Google Shape;46;p5"/>
          <p:cNvGraphicFramePr/>
          <p:nvPr>
            <p:extLst>
              <p:ext uri="{D42A27DB-BD31-4B8C-83A1-F6EECF244321}">
                <p14:modId xmlns:p14="http://schemas.microsoft.com/office/powerpoint/2010/main" val="544420389"/>
              </p:ext>
            </p:extLst>
          </p:nvPr>
        </p:nvGraphicFramePr>
        <p:xfrm>
          <a:off x="-1410471" y="4969835"/>
          <a:ext cx="8640611" cy="173665"/>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173665">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4" name="Google Shape;46;p5">
            <a:extLst>
              <a:ext uri="{FF2B5EF4-FFF2-40B4-BE49-F238E27FC236}">
                <a16:creationId xmlns:a16="http://schemas.microsoft.com/office/drawing/2014/main" id="{D22864BF-D050-42D6-B6A5-8A9E478EA14D}"/>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spTree>
      <p:nvGrpSpPr>
        <p:cNvPr id="1" name="Shape 50"/>
        <p:cNvGrpSpPr/>
        <p:nvPr/>
      </p:nvGrpSpPr>
      <p:grpSpPr>
        <a:xfrm>
          <a:off x="0" y="0"/>
          <a:ext cx="0" cy="0"/>
          <a:chOff x="0" y="0"/>
          <a:chExt cx="0" cy="0"/>
        </a:xfrm>
      </p:grpSpPr>
      <p:sp>
        <p:nvSpPr>
          <p:cNvPr id="51" name="Google Shape;5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52" name="Google Shape;5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GB"/>
              <a:t>‹N°›</a:t>
            </a:fld>
            <a:endParaRPr/>
          </a:p>
        </p:txBody>
      </p:sp>
      <p:graphicFrame>
        <p:nvGraphicFramePr>
          <p:cNvPr id="7" name="Google Shape;46;p5">
            <a:extLst>
              <a:ext uri="{FF2B5EF4-FFF2-40B4-BE49-F238E27FC236}">
                <a16:creationId xmlns:a16="http://schemas.microsoft.com/office/drawing/2014/main" id="{78BFAAAA-7582-4199-BF9C-DEA16D05988E}"/>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spTree>
      <p:nvGrpSpPr>
        <p:cNvPr id="1" name="Shape 56"/>
        <p:cNvGrpSpPr/>
        <p:nvPr/>
      </p:nvGrpSpPr>
      <p:grpSpPr>
        <a:xfrm>
          <a:off x="0" y="0"/>
          <a:ext cx="0" cy="0"/>
          <a:chOff x="0" y="0"/>
          <a:chExt cx="0" cy="0"/>
        </a:xfrm>
      </p:grpSpPr>
      <p:sp>
        <p:nvSpPr>
          <p:cNvPr id="57" name="Google Shape;57;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58" name="Google Shape;58;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9" name="Google Shape;59;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aphicFrame>
        <p:nvGraphicFramePr>
          <p:cNvPr id="6" name="Google Shape;46;p5">
            <a:extLst>
              <a:ext uri="{FF2B5EF4-FFF2-40B4-BE49-F238E27FC236}">
                <a16:creationId xmlns:a16="http://schemas.microsoft.com/office/drawing/2014/main" id="{8471A637-BD9A-4523-B1BF-C2C2B49804AB}"/>
              </a:ext>
            </a:extLst>
          </p:cNvPr>
          <p:cNvGraphicFramePr/>
          <p:nvPr userDrawn="1">
            <p:extLst>
              <p:ext uri="{D42A27DB-BD31-4B8C-83A1-F6EECF244321}">
                <p14:modId xmlns:p14="http://schemas.microsoft.com/office/powerpoint/2010/main" val="1986818648"/>
              </p:ext>
            </p:extLst>
          </p:nvPr>
        </p:nvGraphicFramePr>
        <p:xfrm>
          <a:off x="-1040565"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spTree>
      <p:nvGrpSpPr>
        <p:cNvPr id="1" name="Shape 61"/>
        <p:cNvGrpSpPr/>
        <p:nvPr/>
      </p:nvGrpSpPr>
      <p:grpSpPr>
        <a:xfrm>
          <a:off x="0" y="0"/>
          <a:ext cx="0" cy="0"/>
          <a:chOff x="0" y="0"/>
          <a:chExt cx="0" cy="0"/>
        </a:xfrm>
      </p:grpSpPr>
      <p:sp>
        <p:nvSpPr>
          <p:cNvPr id="62" name="Google Shape;62;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3" name="Google Shape;63;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65" name="Google Shape;65;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67" name="Google Shape;67;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graphicFrame>
        <p:nvGraphicFramePr>
          <p:cNvPr id="10" name="Google Shape;46;p5">
            <a:extLst>
              <a:ext uri="{FF2B5EF4-FFF2-40B4-BE49-F238E27FC236}">
                <a16:creationId xmlns:a16="http://schemas.microsoft.com/office/drawing/2014/main" id="{0B3131E1-2409-4E18-AB73-B61B744E6A73}"/>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spTree>
      <p:nvGrpSpPr>
        <p:cNvPr id="1" name="Shape 70"/>
        <p:cNvGrpSpPr/>
        <p:nvPr/>
      </p:nvGrpSpPr>
      <p:grpSpPr>
        <a:xfrm>
          <a:off x="0" y="0"/>
          <a:ext cx="0" cy="0"/>
          <a:chOff x="0" y="0"/>
          <a:chExt cx="0" cy="0"/>
        </a:xfrm>
      </p:grpSpPr>
      <p:sp>
        <p:nvSpPr>
          <p:cNvPr id="71" name="Google Shape;71;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2" name="Google Shape;72;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73" name="Google Shape;73;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75" name="Google Shape;75;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77" name="Google Shape;77;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graphicFrame>
        <p:nvGraphicFramePr>
          <p:cNvPr id="10" name="Google Shape;46;p5">
            <a:extLst>
              <a:ext uri="{FF2B5EF4-FFF2-40B4-BE49-F238E27FC236}">
                <a16:creationId xmlns:a16="http://schemas.microsoft.com/office/drawing/2014/main" id="{273C84D7-666D-4BA5-A000-1E46CA7EA89A}"/>
              </a:ext>
            </a:extLst>
          </p:cNvPr>
          <p:cNvGraphicFramePr/>
          <p:nvPr userDrawn="1">
            <p:extLst>
              <p:ext uri="{D42A27DB-BD31-4B8C-83A1-F6EECF244321}">
                <p14:modId xmlns:p14="http://schemas.microsoft.com/office/powerpoint/2010/main" val="4196176590"/>
              </p:ext>
            </p:extLst>
          </p:nvPr>
        </p:nvGraphicFramePr>
        <p:xfrm>
          <a:off x="-1094258" y="4991100"/>
          <a:ext cx="8640611" cy="152400"/>
        </p:xfrm>
        <a:graphic>
          <a:graphicData uri="http://schemas.openxmlformats.org/drawingml/2006/table">
            <a:tbl>
              <a:tblPr>
                <a:noFill/>
                <a:tableStyleId>{9CBDD2CD-6B39-4C49-9D3B-27C4318AD9B3}</a:tableStyleId>
              </a:tblPr>
              <a:tblGrid>
                <a:gridCol w="3969948">
                  <a:extLst>
                    <a:ext uri="{9D8B030D-6E8A-4147-A177-3AD203B41FA5}">
                      <a16:colId xmlns:a16="http://schemas.microsoft.com/office/drawing/2014/main" val="20000"/>
                    </a:ext>
                  </a:extLst>
                </a:gridCol>
                <a:gridCol w="700715">
                  <a:extLst>
                    <a:ext uri="{9D8B030D-6E8A-4147-A177-3AD203B41FA5}">
                      <a16:colId xmlns:a16="http://schemas.microsoft.com/office/drawing/2014/main" val="20001"/>
                    </a:ext>
                  </a:extLst>
                </a:gridCol>
                <a:gridCol w="3969948">
                  <a:extLst>
                    <a:ext uri="{9D8B030D-6E8A-4147-A177-3AD203B41FA5}">
                      <a16:colId xmlns:a16="http://schemas.microsoft.com/office/drawing/2014/main" val="20002"/>
                    </a:ext>
                  </a:extLst>
                </a:gridCol>
              </a:tblGrid>
              <a:tr h="63538">
                <a:tc>
                  <a:txBody>
                    <a:bodyPr/>
                    <a:lstStyle/>
                    <a:p>
                      <a:pPr marL="0" lvl="0" indent="0" algn="r" rtl="0">
                        <a:spcBef>
                          <a:spcPts val="0"/>
                        </a:spcBef>
                        <a:spcAft>
                          <a:spcPts val="0"/>
                        </a:spcAft>
                        <a:buNone/>
                      </a:pPr>
                      <a:r>
                        <a:rPr lang="en-GB" sz="1000" dirty="0">
                          <a:latin typeface="Roboto Condensed"/>
                          <a:ea typeface="Roboto Condensed"/>
                          <a:cs typeface="Roboto Condensed"/>
                          <a:sym typeface="Roboto Condensed"/>
                        </a:rPr>
                        <a:t>Najwa Moursli </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000" dirty="0">
                          <a:latin typeface="Roboto Condensed"/>
                          <a:ea typeface="Roboto Condensed"/>
                          <a:cs typeface="Roboto Condensed"/>
                          <a:sym typeface="Roboto Condensed"/>
                        </a:rPr>
                        <a:t>Numerical Study of two interconnected sparse random networks of neurons</a:t>
                      </a:r>
                      <a:endParaRPr sz="1000" dirty="0">
                        <a:latin typeface="Roboto Condensed"/>
                        <a:ea typeface="Roboto Condensed"/>
                        <a:cs typeface="Roboto Condensed"/>
                        <a:sym typeface="Roboto Condensed"/>
                      </a:endParaRPr>
                    </a:p>
                  </a:txBody>
                  <a:tcPr marL="91425" marR="914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bg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4297659" y="474990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dk1"/>
                </a:solidFill>
                <a:latin typeface="Roboto Condensed Light"/>
                <a:ea typeface="Roboto Condensed Light"/>
                <a:cs typeface="Roboto Condensed Light"/>
                <a:sym typeface="Roboto Condensed Light"/>
              </a:defRPr>
            </a:lvl1pPr>
            <a:lvl2pPr lvl="1" algn="ctr">
              <a:buNone/>
              <a:defRPr sz="1300">
                <a:solidFill>
                  <a:schemeClr val="dk1"/>
                </a:solidFill>
                <a:latin typeface="Roboto Condensed Light"/>
                <a:ea typeface="Roboto Condensed Light"/>
                <a:cs typeface="Roboto Condensed Light"/>
                <a:sym typeface="Roboto Condensed Light"/>
              </a:defRPr>
            </a:lvl2pPr>
            <a:lvl3pPr lvl="2" algn="ctr">
              <a:buNone/>
              <a:defRPr sz="1300">
                <a:solidFill>
                  <a:schemeClr val="dk1"/>
                </a:solidFill>
                <a:latin typeface="Roboto Condensed Light"/>
                <a:ea typeface="Roboto Condensed Light"/>
                <a:cs typeface="Roboto Condensed Light"/>
                <a:sym typeface="Roboto Condensed Light"/>
              </a:defRPr>
            </a:lvl3pPr>
            <a:lvl4pPr lvl="3" algn="ctr">
              <a:buNone/>
              <a:defRPr sz="1300">
                <a:solidFill>
                  <a:schemeClr val="dk1"/>
                </a:solidFill>
                <a:latin typeface="Roboto Condensed Light"/>
                <a:ea typeface="Roboto Condensed Light"/>
                <a:cs typeface="Roboto Condensed Light"/>
                <a:sym typeface="Roboto Condensed Light"/>
              </a:defRPr>
            </a:lvl4pPr>
            <a:lvl5pPr lvl="4" algn="ctr">
              <a:buNone/>
              <a:defRPr sz="1300">
                <a:solidFill>
                  <a:schemeClr val="dk1"/>
                </a:solidFill>
                <a:latin typeface="Roboto Condensed Light"/>
                <a:ea typeface="Roboto Condensed Light"/>
                <a:cs typeface="Roboto Condensed Light"/>
                <a:sym typeface="Roboto Condensed Light"/>
              </a:defRPr>
            </a:lvl5pPr>
            <a:lvl6pPr lvl="5" algn="ctr">
              <a:buNone/>
              <a:defRPr sz="1300">
                <a:solidFill>
                  <a:schemeClr val="dk1"/>
                </a:solidFill>
                <a:latin typeface="Roboto Condensed Light"/>
                <a:ea typeface="Roboto Condensed Light"/>
                <a:cs typeface="Roboto Condensed Light"/>
                <a:sym typeface="Roboto Condensed Light"/>
              </a:defRPr>
            </a:lvl6pPr>
            <a:lvl7pPr lvl="6" algn="ctr">
              <a:buNone/>
              <a:defRPr sz="1300">
                <a:solidFill>
                  <a:schemeClr val="dk1"/>
                </a:solidFill>
                <a:latin typeface="Roboto Condensed Light"/>
                <a:ea typeface="Roboto Condensed Light"/>
                <a:cs typeface="Roboto Condensed Light"/>
                <a:sym typeface="Roboto Condensed Light"/>
              </a:defRPr>
            </a:lvl7pPr>
            <a:lvl8pPr lvl="7" algn="ctr">
              <a:buNone/>
              <a:defRPr sz="1300">
                <a:solidFill>
                  <a:schemeClr val="dk1"/>
                </a:solidFill>
                <a:latin typeface="Roboto Condensed Light"/>
                <a:ea typeface="Roboto Condensed Light"/>
                <a:cs typeface="Roboto Condensed Light"/>
                <a:sym typeface="Roboto Condensed Light"/>
              </a:defRPr>
            </a:lvl8pPr>
            <a:lvl9pPr lvl="8" algn="ctr">
              <a:buNone/>
              <a:defRPr sz="1300">
                <a:solidFill>
                  <a:schemeClr val="dk1"/>
                </a:solidFill>
                <a:latin typeface="Roboto Condensed Light"/>
                <a:ea typeface="Roboto Condensed Light"/>
                <a:cs typeface="Roboto Condensed Light"/>
                <a:sym typeface="Roboto Condensed Light"/>
              </a:defRPr>
            </a:lvl9pPr>
          </a:lstStyle>
          <a:p>
            <a:pPr marL="0" lvl="0" indent="0" algn="ctr" rtl="0">
              <a:spcBef>
                <a:spcPts val="0"/>
              </a:spcBef>
              <a:spcAft>
                <a:spcPts val="0"/>
              </a:spcAft>
              <a:buNone/>
            </a:pPr>
            <a:fld id="{00000000-1234-1234-1234-123412341234}" type="slidenum">
              <a:rPr lang="en-GB"/>
              <a:t>‹N°›</a:t>
            </a:fld>
            <a:endParaRPr/>
          </a:p>
        </p:txBody>
      </p:sp>
      <p:pic>
        <p:nvPicPr>
          <p:cNvPr id="9" name="Google Shape;9;p1"/>
          <p:cNvPicPr preferRelativeResize="0"/>
          <p:nvPr/>
        </p:nvPicPr>
        <p:blipFill>
          <a:blip r:embed="rId35">
            <a:alphaModFix/>
          </a:blip>
          <a:stretch>
            <a:fillRect/>
          </a:stretch>
        </p:blipFill>
        <p:spPr>
          <a:xfrm>
            <a:off x="7732623" y="4703625"/>
            <a:ext cx="1411377" cy="439875"/>
          </a:xfrm>
          <a:prstGeom prst="rect">
            <a:avLst/>
          </a:prstGeom>
          <a:noFill/>
          <a:ln>
            <a:noFill/>
          </a:ln>
        </p:spPr>
      </p:pic>
      <p:pic>
        <p:nvPicPr>
          <p:cNvPr id="10" name="Google Shape;10;p1"/>
          <p:cNvPicPr preferRelativeResize="0"/>
          <p:nvPr/>
        </p:nvPicPr>
        <p:blipFill>
          <a:blip r:embed="rId36">
            <a:alphaModFix/>
          </a:blip>
          <a:stretch>
            <a:fillRect/>
          </a:stretch>
        </p:blipFill>
        <p:spPr>
          <a:xfrm>
            <a:off x="37263" y="4703625"/>
            <a:ext cx="1094949" cy="439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8.png"/><Relationship Id="rId5" Type="http://schemas.openxmlformats.org/officeDocument/2006/relationships/hyperlink" Target="https://colah.github.io/posts/2015-08-Understanding-LSTMs/"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43.jp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45.jpg"/><Relationship Id="rId4" Type="http://schemas.openxmlformats.org/officeDocument/2006/relationships/image" Target="../media/image44.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51.sv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hyperlink" Target="http://drive.google.com/file/d/1jf1fTYdenlEIk1QFmQ1FXZQU0HtIHB83/view"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6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14.svg"/><Relationship Id="rId12" Type="http://schemas.openxmlformats.org/officeDocument/2006/relationships/customXml" Target="../ink/ink2.xml"/><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customXml" Target="../ink/ink5.xml"/><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svg"/><Relationship Id="rId15" Type="http://schemas.openxmlformats.org/officeDocument/2006/relationships/customXml" Target="../ink/ink4.xml"/><Relationship Id="rId10" Type="http://schemas.openxmlformats.org/officeDocument/2006/relationships/customXml" Target="../ink/ink1.xml"/><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ctrTitle"/>
          </p:nvPr>
        </p:nvSpPr>
        <p:spPr>
          <a:xfrm>
            <a:off x="1135981" y="1104471"/>
            <a:ext cx="6886800" cy="1782300"/>
          </a:xfrm>
          <a:prstGeom prst="rect">
            <a:avLst/>
          </a:prstGeom>
          <a:effectLst>
            <a:softEdge rad="0"/>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 </a:t>
            </a:r>
            <a:r>
              <a:rPr lang="en-US" sz="3200" dirty="0"/>
              <a:t>Numerical study of two interconnected sparse random networks of neurons</a:t>
            </a:r>
            <a:endParaRPr sz="3200" dirty="0"/>
          </a:p>
        </p:txBody>
      </p:sp>
      <p:sp>
        <p:nvSpPr>
          <p:cNvPr id="223" name="Google Shape;223;p35"/>
          <p:cNvSpPr txBox="1">
            <a:spLocks noGrp="1"/>
          </p:cNvSpPr>
          <p:nvPr>
            <p:ph type="subTitle" idx="1"/>
          </p:nvPr>
        </p:nvSpPr>
        <p:spPr>
          <a:xfrm>
            <a:off x="4036441" y="3043905"/>
            <a:ext cx="4352100" cy="1613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1800" b="1" dirty="0">
                <a:latin typeface="+mj-lt"/>
              </a:rPr>
              <a:t>Najwa MOURSLI</a:t>
            </a:r>
          </a:p>
          <a:p>
            <a:pPr marL="0" lvl="0" indent="0" algn="r" rtl="0">
              <a:spcBef>
                <a:spcPts val="0"/>
              </a:spcBef>
              <a:spcAft>
                <a:spcPts val="0"/>
              </a:spcAft>
              <a:buNone/>
            </a:pPr>
            <a:endParaRPr lang="en-GB" b="1" dirty="0">
              <a:latin typeface="+mj-lt"/>
            </a:endParaRPr>
          </a:p>
          <a:p>
            <a:pPr marL="0" lvl="0" indent="0" algn="r" rtl="0">
              <a:spcBef>
                <a:spcPts val="0"/>
              </a:spcBef>
              <a:spcAft>
                <a:spcPts val="0"/>
              </a:spcAft>
              <a:buNone/>
            </a:pPr>
            <a:r>
              <a:rPr lang="en-GB" sz="1400" b="1" dirty="0">
                <a:latin typeface="+mj-lt"/>
              </a:rPr>
              <a:t>Mathématiques appliqués et Informatique numérique</a:t>
            </a:r>
            <a:endParaRPr sz="1400" b="1" dirty="0">
              <a:latin typeface="+mj-lt"/>
            </a:endParaRPr>
          </a:p>
          <a:p>
            <a:pPr marL="0" lvl="0" indent="0" algn="r" rtl="0">
              <a:spcBef>
                <a:spcPts val="0"/>
              </a:spcBef>
              <a:spcAft>
                <a:spcPts val="0"/>
              </a:spcAft>
              <a:buNone/>
            </a:pPr>
            <a:r>
              <a:rPr lang="en-GB" sz="1400" b="1" dirty="0">
                <a:latin typeface="+mj-lt"/>
              </a:rPr>
              <a:t>Année 5</a:t>
            </a:r>
            <a:endParaRPr sz="1400" b="1" dirty="0">
              <a:latin typeface="+mj-lt"/>
            </a:endParaRPr>
          </a:p>
          <a:p>
            <a:pPr marL="0" lvl="0" indent="0" algn="r" rtl="0">
              <a:spcBef>
                <a:spcPts val="0"/>
              </a:spcBef>
              <a:spcAft>
                <a:spcPts val="0"/>
              </a:spcAft>
              <a:buNone/>
            </a:pPr>
            <a:r>
              <a:rPr lang="en-GB" sz="1400" b="1" dirty="0">
                <a:latin typeface="+mj-lt"/>
              </a:rPr>
              <a:t>2020 - 2021</a:t>
            </a:r>
            <a:endParaRPr sz="1400" b="1" dirty="0">
              <a:latin typeface="+mj-lt"/>
            </a:endParaRPr>
          </a:p>
          <a:p>
            <a:pPr marL="0" lvl="0" indent="0" algn="r" rtl="0">
              <a:spcBef>
                <a:spcPts val="0"/>
              </a:spcBef>
              <a:spcAft>
                <a:spcPts val="0"/>
              </a:spcAft>
              <a:buNone/>
            </a:pPr>
            <a:r>
              <a:rPr lang="en-GB" sz="1400" b="1" dirty="0">
                <a:latin typeface="+mj-lt"/>
              </a:rPr>
              <a:t>Paris, France</a:t>
            </a:r>
            <a:endParaRPr sz="1400" b="1" dirty="0">
              <a:latin typeface="+mj-lt"/>
            </a:endParaRPr>
          </a:p>
        </p:txBody>
      </p:sp>
      <p:sp>
        <p:nvSpPr>
          <p:cNvPr id="224" name="Google Shape;224;p35"/>
          <p:cNvSpPr txBox="1">
            <a:spLocks noGrp="1"/>
          </p:cNvSpPr>
          <p:nvPr>
            <p:ph type="subTitle" idx="4294967295"/>
          </p:nvPr>
        </p:nvSpPr>
        <p:spPr>
          <a:xfrm>
            <a:off x="4791075" y="0"/>
            <a:ext cx="4352925" cy="101663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1800" b="1" dirty="0">
                <a:latin typeface="+mj-lt"/>
              </a:rPr>
              <a:t>Stage de Fin d’études</a:t>
            </a:r>
            <a:endParaRPr b="1" dirty="0">
              <a:latin typeface="+mj-lt"/>
            </a:endParaRPr>
          </a:p>
          <a:p>
            <a:pPr marL="0" lvl="0" indent="0" algn="r" rtl="0">
              <a:spcBef>
                <a:spcPts val="0"/>
              </a:spcBef>
              <a:spcAft>
                <a:spcPts val="0"/>
              </a:spcAft>
              <a:buNone/>
            </a:pPr>
            <a:endParaRPr lang="en-GB" sz="1400" dirty="0">
              <a:latin typeface="+mj-lt"/>
            </a:endParaRPr>
          </a:p>
          <a:p>
            <a:pPr marL="0" lvl="0" indent="0" algn="r" rtl="0">
              <a:spcBef>
                <a:spcPts val="0"/>
              </a:spcBef>
              <a:spcAft>
                <a:spcPts val="0"/>
              </a:spcAft>
              <a:buNone/>
            </a:pPr>
            <a:r>
              <a:rPr lang="en-GB" sz="1400" b="1" dirty="0">
                <a:latin typeface="+mj-lt"/>
              </a:rPr>
              <a:t>Soutenance finale</a:t>
            </a:r>
            <a:endParaRPr sz="1400" b="1" dirty="0">
              <a:latin typeface="+mj-lt"/>
            </a:endParaRPr>
          </a:p>
        </p:txBody>
      </p:sp>
      <p:sp>
        <p:nvSpPr>
          <p:cNvPr id="2" name="Rectangle 1">
            <a:extLst>
              <a:ext uri="{FF2B5EF4-FFF2-40B4-BE49-F238E27FC236}">
                <a16:creationId xmlns:a16="http://schemas.microsoft.com/office/drawing/2014/main" id="{8E71C73C-CC33-4504-BF7D-FFC9C7D630D7}"/>
              </a:ext>
            </a:extLst>
          </p:cNvPr>
          <p:cNvSpPr/>
          <p:nvPr/>
        </p:nvSpPr>
        <p:spPr>
          <a:xfrm>
            <a:off x="811530" y="1077770"/>
            <a:ext cx="7520940" cy="1905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1"/>
        <p:cNvGrpSpPr/>
        <p:nvPr/>
      </p:nvGrpSpPr>
      <p:grpSpPr>
        <a:xfrm>
          <a:off x="0" y="0"/>
          <a:ext cx="0" cy="0"/>
          <a:chOff x="0" y="0"/>
          <a:chExt cx="0" cy="0"/>
        </a:xfrm>
      </p:grpSpPr>
      <p:grpSp>
        <p:nvGrpSpPr>
          <p:cNvPr id="16" name="Groupe 15">
            <a:extLst>
              <a:ext uri="{FF2B5EF4-FFF2-40B4-BE49-F238E27FC236}">
                <a16:creationId xmlns:a16="http://schemas.microsoft.com/office/drawing/2014/main" id="{E9E67C1E-B03F-4C22-9E95-02056CF20DAE}"/>
              </a:ext>
            </a:extLst>
          </p:cNvPr>
          <p:cNvGrpSpPr/>
          <p:nvPr/>
        </p:nvGrpSpPr>
        <p:grpSpPr>
          <a:xfrm>
            <a:off x="1524000" y="666749"/>
            <a:ext cx="6096000" cy="3810000"/>
            <a:chOff x="1524000" y="666749"/>
            <a:chExt cx="6096000" cy="3810000"/>
          </a:xfrm>
          <a:solidFill>
            <a:srgbClr val="002060"/>
          </a:solidFill>
        </p:grpSpPr>
        <p:sp>
          <p:nvSpPr>
            <p:cNvPr id="17" name="Forme 16">
              <a:extLst>
                <a:ext uri="{FF2B5EF4-FFF2-40B4-BE49-F238E27FC236}">
                  <a16:creationId xmlns:a16="http://schemas.microsoft.com/office/drawing/2014/main" id="{B59F2136-C81B-491A-9E2E-94D7F4F3BA06}"/>
                </a:ext>
              </a:extLst>
            </p:cNvPr>
            <p:cNvSpPr/>
            <p:nvPr/>
          </p:nvSpPr>
          <p:spPr>
            <a:xfrm>
              <a:off x="1524000" y="666749"/>
              <a:ext cx="6096000" cy="3810000"/>
            </a:xfrm>
            <a:prstGeom prst="swooshArrow">
              <a:avLst>
                <a:gd name="adj1" fmla="val 25000"/>
                <a:gd name="adj2" fmla="val 25000"/>
              </a:avLst>
            </a:prstGeom>
            <a:gr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Ellipse 17">
              <a:extLst>
                <a:ext uri="{FF2B5EF4-FFF2-40B4-BE49-F238E27FC236}">
                  <a16:creationId xmlns:a16="http://schemas.microsoft.com/office/drawing/2014/main" id="{4E36E93C-A09F-4760-8EF9-617419890FB7}"/>
                </a:ext>
              </a:extLst>
            </p:cNvPr>
            <p:cNvSpPr/>
            <p:nvPr/>
          </p:nvSpPr>
          <p:spPr>
            <a:xfrm>
              <a:off x="2124456" y="3499866"/>
              <a:ext cx="140208" cy="140208"/>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Ellipse 19">
              <a:extLst>
                <a:ext uri="{FF2B5EF4-FFF2-40B4-BE49-F238E27FC236}">
                  <a16:creationId xmlns:a16="http://schemas.microsoft.com/office/drawing/2014/main" id="{C44DB004-41DA-4945-B615-76E43BA0C15C}"/>
                </a:ext>
              </a:extLst>
            </p:cNvPr>
            <p:cNvSpPr/>
            <p:nvPr/>
          </p:nvSpPr>
          <p:spPr>
            <a:xfrm>
              <a:off x="2883408" y="2770631"/>
              <a:ext cx="219456" cy="219456"/>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Ellipse 21">
              <a:extLst>
                <a:ext uri="{FF2B5EF4-FFF2-40B4-BE49-F238E27FC236}">
                  <a16:creationId xmlns:a16="http://schemas.microsoft.com/office/drawing/2014/main" id="{AAD2659A-4A39-4657-9214-9E65F7C2D4BC}"/>
                </a:ext>
              </a:extLst>
            </p:cNvPr>
            <p:cNvSpPr/>
            <p:nvPr/>
          </p:nvSpPr>
          <p:spPr>
            <a:xfrm>
              <a:off x="3858768" y="2189226"/>
              <a:ext cx="292608" cy="292608"/>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Ellipse 23">
              <a:extLst>
                <a:ext uri="{FF2B5EF4-FFF2-40B4-BE49-F238E27FC236}">
                  <a16:creationId xmlns:a16="http://schemas.microsoft.com/office/drawing/2014/main" id="{5C259619-5F15-4FE1-BC87-AB1F18AA5998}"/>
                </a:ext>
              </a:extLst>
            </p:cNvPr>
            <p:cNvSpPr/>
            <p:nvPr/>
          </p:nvSpPr>
          <p:spPr>
            <a:xfrm>
              <a:off x="4992624" y="1735074"/>
              <a:ext cx="377952" cy="377952"/>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Ellipse 25">
              <a:extLst>
                <a:ext uri="{FF2B5EF4-FFF2-40B4-BE49-F238E27FC236}">
                  <a16:creationId xmlns:a16="http://schemas.microsoft.com/office/drawing/2014/main" id="{D89EE3EC-EC8B-4C05-A2D0-610FE73D2D17}"/>
                </a:ext>
              </a:extLst>
            </p:cNvPr>
            <p:cNvSpPr/>
            <p:nvPr/>
          </p:nvSpPr>
          <p:spPr>
            <a:xfrm>
              <a:off x="6160008" y="1431797"/>
              <a:ext cx="481584" cy="481584"/>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Espace réservé du numéro de diapositive 1">
            <a:extLst>
              <a:ext uri="{FF2B5EF4-FFF2-40B4-BE49-F238E27FC236}">
                <a16:creationId xmlns:a16="http://schemas.microsoft.com/office/drawing/2014/main" id="{AB268EB8-EBF2-4044-B066-AB504042C9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7" name="Image 6">
            <a:extLst>
              <a:ext uri="{FF2B5EF4-FFF2-40B4-BE49-F238E27FC236}">
                <a16:creationId xmlns:a16="http://schemas.microsoft.com/office/drawing/2014/main" id="{8981C3DC-1B05-4901-9036-10BDE30E941F}"/>
              </a:ext>
            </a:extLst>
          </p:cNvPr>
          <p:cNvPicPr>
            <a:picLocks noChangeAspect="1"/>
          </p:cNvPicPr>
          <p:nvPr/>
        </p:nvPicPr>
        <p:blipFill>
          <a:blip r:embed="rId3"/>
          <a:stretch>
            <a:fillRect/>
          </a:stretch>
        </p:blipFill>
        <p:spPr>
          <a:xfrm>
            <a:off x="638730" y="2477714"/>
            <a:ext cx="1555830" cy="1092256"/>
          </a:xfrm>
          <a:prstGeom prst="rect">
            <a:avLst/>
          </a:prstGeom>
        </p:spPr>
      </p:pic>
      <p:pic>
        <p:nvPicPr>
          <p:cNvPr id="9" name="Image 8">
            <a:extLst>
              <a:ext uri="{FF2B5EF4-FFF2-40B4-BE49-F238E27FC236}">
                <a16:creationId xmlns:a16="http://schemas.microsoft.com/office/drawing/2014/main" id="{7387FD3B-FAAA-4E77-B12E-861A3BCC4473}"/>
              </a:ext>
            </a:extLst>
          </p:cNvPr>
          <p:cNvPicPr>
            <a:picLocks noChangeAspect="1"/>
          </p:cNvPicPr>
          <p:nvPr/>
        </p:nvPicPr>
        <p:blipFill>
          <a:blip r:embed="rId4"/>
          <a:stretch>
            <a:fillRect/>
          </a:stretch>
        </p:blipFill>
        <p:spPr>
          <a:xfrm>
            <a:off x="2997747" y="2962005"/>
            <a:ext cx="1555830" cy="1701828"/>
          </a:xfrm>
          <a:prstGeom prst="rect">
            <a:avLst/>
          </a:prstGeom>
        </p:spPr>
      </p:pic>
      <p:pic>
        <p:nvPicPr>
          <p:cNvPr id="11" name="Image 10">
            <a:extLst>
              <a:ext uri="{FF2B5EF4-FFF2-40B4-BE49-F238E27FC236}">
                <a16:creationId xmlns:a16="http://schemas.microsoft.com/office/drawing/2014/main" id="{9FA2E003-BFF2-41F0-9B05-47B51F9D4A75}"/>
              </a:ext>
            </a:extLst>
          </p:cNvPr>
          <p:cNvPicPr>
            <a:picLocks noChangeAspect="1"/>
          </p:cNvPicPr>
          <p:nvPr/>
        </p:nvPicPr>
        <p:blipFill>
          <a:blip r:embed="rId5"/>
          <a:stretch>
            <a:fillRect/>
          </a:stretch>
        </p:blipFill>
        <p:spPr>
          <a:xfrm>
            <a:off x="2503726" y="702564"/>
            <a:ext cx="1447524" cy="1558872"/>
          </a:xfrm>
          <a:prstGeom prst="rect">
            <a:avLst/>
          </a:prstGeom>
        </p:spPr>
      </p:pic>
      <p:pic>
        <p:nvPicPr>
          <p:cNvPr id="13" name="Image 12">
            <a:extLst>
              <a:ext uri="{FF2B5EF4-FFF2-40B4-BE49-F238E27FC236}">
                <a16:creationId xmlns:a16="http://schemas.microsoft.com/office/drawing/2014/main" id="{12D5C5B4-185E-4CC8-AF65-D17DE5B61456}"/>
              </a:ext>
            </a:extLst>
          </p:cNvPr>
          <p:cNvPicPr>
            <a:picLocks noChangeAspect="1"/>
          </p:cNvPicPr>
          <p:nvPr/>
        </p:nvPicPr>
        <p:blipFill>
          <a:blip r:embed="rId6"/>
          <a:stretch>
            <a:fillRect/>
          </a:stretch>
        </p:blipFill>
        <p:spPr>
          <a:xfrm>
            <a:off x="5130704" y="2014323"/>
            <a:ext cx="1398669" cy="1485543"/>
          </a:xfrm>
          <a:prstGeom prst="rect">
            <a:avLst/>
          </a:prstGeom>
        </p:spPr>
      </p:pic>
      <p:pic>
        <p:nvPicPr>
          <p:cNvPr id="15" name="Image 14">
            <a:extLst>
              <a:ext uri="{FF2B5EF4-FFF2-40B4-BE49-F238E27FC236}">
                <a16:creationId xmlns:a16="http://schemas.microsoft.com/office/drawing/2014/main" id="{635A3497-48E7-4536-8103-8871BA6B313F}"/>
              </a:ext>
            </a:extLst>
          </p:cNvPr>
          <p:cNvPicPr>
            <a:picLocks noChangeAspect="1"/>
          </p:cNvPicPr>
          <p:nvPr/>
        </p:nvPicPr>
        <p:blipFill>
          <a:blip r:embed="rId7"/>
          <a:stretch>
            <a:fillRect/>
          </a:stretch>
        </p:blipFill>
        <p:spPr>
          <a:xfrm>
            <a:off x="4836520" y="225694"/>
            <a:ext cx="1531249" cy="1256306"/>
          </a:xfrm>
          <a:prstGeom prst="rect">
            <a:avLst/>
          </a:prstGeom>
          <a:solidFill>
            <a:schemeClr val="bg1">
              <a:alpha val="0"/>
            </a:schemeClr>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45"/>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00" name="Google Shape;500;p4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Création de notre base de données</a:t>
            </a:r>
            <a:endParaRPr/>
          </a:p>
        </p:txBody>
      </p:sp>
      <p:graphicFrame>
        <p:nvGraphicFramePr>
          <p:cNvPr id="501" name="Google Shape;501;p45"/>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02" name="Google Shape;502;p45"/>
          <p:cNvSpPr txBox="1"/>
          <p:nvPr/>
        </p:nvSpPr>
        <p:spPr>
          <a:xfrm>
            <a:off x="177402" y="1525313"/>
            <a:ext cx="1258800" cy="623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1</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Choix des</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 gestes</a:t>
            </a:r>
            <a:endParaRPr sz="1600" b="1">
              <a:solidFill>
                <a:schemeClr val="dk1"/>
              </a:solidFill>
              <a:latin typeface="Exo 2"/>
              <a:ea typeface="Exo 2"/>
              <a:cs typeface="Exo 2"/>
              <a:sym typeface="Exo 2"/>
            </a:endParaRPr>
          </a:p>
        </p:txBody>
      </p:sp>
      <p:sp>
        <p:nvSpPr>
          <p:cNvPr id="503" name="Google Shape;503;p45"/>
          <p:cNvSpPr txBox="1"/>
          <p:nvPr/>
        </p:nvSpPr>
        <p:spPr>
          <a:xfrm>
            <a:off x="1463275" y="3065825"/>
            <a:ext cx="1580400" cy="7428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2</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Création d’une vidéo exemple</a:t>
            </a:r>
            <a:endParaRPr sz="1600" b="1">
              <a:solidFill>
                <a:schemeClr val="dk1"/>
              </a:solidFill>
              <a:latin typeface="Exo 2"/>
              <a:ea typeface="Exo 2"/>
              <a:cs typeface="Exo 2"/>
              <a:sym typeface="Exo 2"/>
            </a:endParaRPr>
          </a:p>
        </p:txBody>
      </p:sp>
      <p:sp>
        <p:nvSpPr>
          <p:cNvPr id="504" name="Google Shape;504;p45"/>
          <p:cNvSpPr txBox="1"/>
          <p:nvPr/>
        </p:nvSpPr>
        <p:spPr>
          <a:xfrm>
            <a:off x="2829286" y="1525325"/>
            <a:ext cx="1816500" cy="623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3</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Enregistrement de 21 personnes</a:t>
            </a:r>
            <a:endParaRPr sz="1600" b="1">
              <a:solidFill>
                <a:schemeClr val="dk1"/>
              </a:solidFill>
              <a:latin typeface="Exo 2"/>
              <a:ea typeface="Exo 2"/>
              <a:cs typeface="Exo 2"/>
              <a:sym typeface="Exo 2"/>
            </a:endParaRPr>
          </a:p>
        </p:txBody>
      </p:sp>
      <p:sp>
        <p:nvSpPr>
          <p:cNvPr id="505" name="Google Shape;505;p45"/>
          <p:cNvSpPr txBox="1"/>
          <p:nvPr/>
        </p:nvSpPr>
        <p:spPr>
          <a:xfrm>
            <a:off x="5854615" y="1525325"/>
            <a:ext cx="1580400" cy="623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5</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Annotation et labellisation</a:t>
            </a:r>
            <a:endParaRPr sz="1600" b="1">
              <a:solidFill>
                <a:schemeClr val="dk1"/>
              </a:solidFill>
              <a:latin typeface="Exo 2"/>
              <a:ea typeface="Exo 2"/>
              <a:cs typeface="Exo 2"/>
              <a:sym typeface="Exo 2"/>
            </a:endParaRPr>
          </a:p>
        </p:txBody>
      </p:sp>
      <p:grpSp>
        <p:nvGrpSpPr>
          <p:cNvPr id="506" name="Google Shape;506;p45"/>
          <p:cNvGrpSpPr/>
          <p:nvPr/>
        </p:nvGrpSpPr>
        <p:grpSpPr>
          <a:xfrm>
            <a:off x="668279" y="2279992"/>
            <a:ext cx="7788353" cy="702000"/>
            <a:chOff x="891037" y="3385183"/>
            <a:chExt cx="10384470" cy="936000"/>
          </a:xfrm>
        </p:grpSpPr>
        <p:sp>
          <p:nvSpPr>
            <p:cNvPr id="507" name="Google Shape;507;p45"/>
            <p:cNvSpPr/>
            <p:nvPr/>
          </p:nvSpPr>
          <p:spPr>
            <a:xfrm>
              <a:off x="891037" y="3474607"/>
              <a:ext cx="2484289" cy="736452"/>
            </a:xfrm>
            <a:custGeom>
              <a:avLst/>
              <a:gdLst/>
              <a:ahLst/>
              <a:cxnLst/>
              <a:rect l="l" t="t" r="r" b="b"/>
              <a:pathLst>
                <a:path w="2484289" h="736452" extrusionOk="0">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08" name="Google Shape;508;p45"/>
            <p:cNvSpPr/>
            <p:nvPr/>
          </p:nvSpPr>
          <p:spPr>
            <a:xfrm>
              <a:off x="2839789" y="3485009"/>
              <a:ext cx="2484289" cy="736452"/>
            </a:xfrm>
            <a:custGeom>
              <a:avLst/>
              <a:gdLst/>
              <a:ahLst/>
              <a:cxnLst/>
              <a:rect l="l" t="t" r="r" b="b"/>
              <a:pathLst>
                <a:path w="2484289" h="736452" extrusionOk="0">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09" name="Google Shape;509;p45"/>
            <p:cNvSpPr/>
            <p:nvPr/>
          </p:nvSpPr>
          <p:spPr>
            <a:xfrm>
              <a:off x="4788541" y="3485009"/>
              <a:ext cx="2484289" cy="736452"/>
            </a:xfrm>
            <a:custGeom>
              <a:avLst/>
              <a:gdLst/>
              <a:ahLst/>
              <a:cxnLst/>
              <a:rect l="l" t="t" r="r" b="b"/>
              <a:pathLst>
                <a:path w="2484289" h="736452" extrusionOk="0">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10" name="Google Shape;510;p45"/>
            <p:cNvSpPr/>
            <p:nvPr/>
          </p:nvSpPr>
          <p:spPr>
            <a:xfrm>
              <a:off x="6737293" y="3485009"/>
              <a:ext cx="2484289" cy="736452"/>
            </a:xfrm>
            <a:custGeom>
              <a:avLst/>
              <a:gdLst/>
              <a:ahLst/>
              <a:cxnLst/>
              <a:rect l="l" t="t" r="r" b="b"/>
              <a:pathLst>
                <a:path w="2484289" h="736452" extrusionOk="0">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11" name="Google Shape;511;p45"/>
            <p:cNvSpPr/>
            <p:nvPr/>
          </p:nvSpPr>
          <p:spPr>
            <a:xfrm>
              <a:off x="8686045" y="3485009"/>
              <a:ext cx="2484289" cy="736452"/>
            </a:xfrm>
            <a:custGeom>
              <a:avLst/>
              <a:gdLst/>
              <a:ahLst/>
              <a:cxnLst/>
              <a:rect l="l" t="t" r="r" b="b"/>
              <a:pathLst>
                <a:path w="2484289" h="736452" extrusionOk="0">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12" name="Google Shape;512;p45"/>
            <p:cNvSpPr/>
            <p:nvPr/>
          </p:nvSpPr>
          <p:spPr>
            <a:xfrm>
              <a:off x="10637064" y="3682740"/>
              <a:ext cx="341100" cy="341100"/>
            </a:xfrm>
            <a:prstGeom prst="ellipse">
              <a:avLst/>
            </a:prstGeom>
            <a:solidFill>
              <a:srgbClr val="A31E0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13" name="Google Shape;513;p45"/>
            <p:cNvSpPr/>
            <p:nvPr/>
          </p:nvSpPr>
          <p:spPr>
            <a:xfrm>
              <a:off x="10339507" y="3385183"/>
              <a:ext cx="936000" cy="936000"/>
            </a:xfrm>
            <a:prstGeom prst="ellipse">
              <a:avLst/>
            </a:prstGeom>
            <a:solidFill>
              <a:schemeClr val="accent4">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514" name="Google Shape;514;p45"/>
          <p:cNvSpPr txBox="1"/>
          <p:nvPr/>
        </p:nvSpPr>
        <p:spPr>
          <a:xfrm>
            <a:off x="4397290" y="3065825"/>
            <a:ext cx="1580400" cy="7428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4</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Découpage</a:t>
            </a:r>
            <a:endParaRPr sz="1600" b="1">
              <a:solidFill>
                <a:schemeClr val="dk1"/>
              </a:solidFill>
              <a:latin typeface="Exo 2"/>
              <a:ea typeface="Exo 2"/>
              <a:cs typeface="Exo 2"/>
              <a:sym typeface="Exo 2"/>
            </a:endParaRPr>
          </a:p>
          <a:p>
            <a:pPr marL="0" marR="0" lvl="0" indent="0" algn="ctr" rtl="0">
              <a:spcBef>
                <a:spcPts val="0"/>
              </a:spcBef>
              <a:spcAft>
                <a:spcPts val="0"/>
              </a:spcAft>
              <a:buNone/>
            </a:pPr>
            <a:endParaRPr sz="1600" b="1">
              <a:solidFill>
                <a:schemeClr val="dk1"/>
              </a:solidFill>
              <a:latin typeface="Exo 2"/>
              <a:ea typeface="Exo 2"/>
              <a:cs typeface="Exo 2"/>
              <a:sym typeface="Exo 2"/>
            </a:endParaRPr>
          </a:p>
        </p:txBody>
      </p:sp>
      <p:sp>
        <p:nvSpPr>
          <p:cNvPr id="515" name="Google Shape;515;p45"/>
          <p:cNvSpPr txBox="1"/>
          <p:nvPr/>
        </p:nvSpPr>
        <p:spPr>
          <a:xfrm>
            <a:off x="7331325" y="3067200"/>
            <a:ext cx="1580400" cy="7428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6</a:t>
            </a:r>
            <a:endParaRPr sz="1600" b="1">
              <a:solidFill>
                <a:schemeClr val="dk1"/>
              </a:solidFill>
              <a:latin typeface="Exo 2"/>
              <a:ea typeface="Exo 2"/>
              <a:cs typeface="Exo 2"/>
              <a:sym typeface="Exo 2"/>
            </a:endParaRPr>
          </a:p>
          <a:p>
            <a:pPr marL="0" marR="0" lvl="0" indent="0" algn="ctr" rtl="0">
              <a:spcBef>
                <a:spcPts val="0"/>
              </a:spcBef>
              <a:spcAft>
                <a:spcPts val="0"/>
              </a:spcAft>
              <a:buNone/>
            </a:pPr>
            <a:r>
              <a:rPr lang="en-GB" sz="1600" b="1">
                <a:solidFill>
                  <a:schemeClr val="dk1"/>
                </a:solidFill>
                <a:latin typeface="Exo 2"/>
                <a:ea typeface="Exo 2"/>
                <a:cs typeface="Exo 2"/>
                <a:sym typeface="Exo 2"/>
              </a:rPr>
              <a:t>La base est prête</a:t>
            </a:r>
            <a:endParaRPr sz="1600" b="1">
              <a:solidFill>
                <a:schemeClr val="dk1"/>
              </a:solidFill>
              <a:latin typeface="Exo 2"/>
              <a:ea typeface="Exo 2"/>
              <a:cs typeface="Exo 2"/>
              <a:sym typeface="Exo 2"/>
            </a:endParaRPr>
          </a:p>
        </p:txBody>
      </p:sp>
      <p:sp>
        <p:nvSpPr>
          <p:cNvPr id="516" name="Google Shape;516;p45"/>
          <p:cNvSpPr txBox="1"/>
          <p:nvPr/>
        </p:nvSpPr>
        <p:spPr>
          <a:xfrm>
            <a:off x="3008664" y="4025894"/>
            <a:ext cx="3126600" cy="6693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Chaque personne réalise 10 fois le même exercice de 9 gestes à 5 vitesses différentes</a:t>
            </a:r>
            <a:endParaRPr>
              <a:solidFill>
                <a:schemeClr val="dk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fade">
                                      <p:cBhvr>
                                        <p:cTn id="12" dur="1000"/>
                                        <p:tgtEl>
                                          <p:spTgt spid="5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
                                        </p:tgtEl>
                                        <p:attrNameLst>
                                          <p:attrName>style.visibility</p:attrName>
                                        </p:attrNameLst>
                                      </p:cBhvr>
                                      <p:to>
                                        <p:strVal val="visible"/>
                                      </p:to>
                                    </p:set>
                                    <p:animEffect transition="in" filter="fade">
                                      <p:cBhvr>
                                        <p:cTn id="17" dur="1000"/>
                                        <p:tgtEl>
                                          <p:spTgt spid="5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5"/>
                                        </p:tgtEl>
                                        <p:attrNameLst>
                                          <p:attrName>style.visibility</p:attrName>
                                        </p:attrNameLst>
                                      </p:cBhvr>
                                      <p:to>
                                        <p:strVal val="visible"/>
                                      </p:to>
                                    </p:set>
                                    <p:animEffect transition="in" filter="fade">
                                      <p:cBhvr>
                                        <p:cTn id="22" dur="1000"/>
                                        <p:tgtEl>
                                          <p:spTgt spid="5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5"/>
                                        </p:tgtEl>
                                        <p:attrNameLst>
                                          <p:attrName>style.visibility</p:attrName>
                                        </p:attrNameLst>
                                      </p:cBhvr>
                                      <p:to>
                                        <p:strVal val="visible"/>
                                      </p:to>
                                    </p:set>
                                    <p:animEffect transition="in" filter="fade">
                                      <p:cBhvr>
                                        <p:cTn id="27"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6"/>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22" name="Google Shape;522;p46"/>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Traitement des vidéos</a:t>
            </a:r>
            <a:endParaRPr/>
          </a:p>
        </p:txBody>
      </p:sp>
      <p:graphicFrame>
        <p:nvGraphicFramePr>
          <p:cNvPr id="523" name="Google Shape;523;p46"/>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24" name="Google Shape;524;p46"/>
          <p:cNvPicPr preferRelativeResize="0"/>
          <p:nvPr/>
        </p:nvPicPr>
        <p:blipFill>
          <a:blip r:embed="rId4">
            <a:alphaModFix/>
          </a:blip>
          <a:stretch>
            <a:fillRect/>
          </a:stretch>
        </p:blipFill>
        <p:spPr>
          <a:xfrm>
            <a:off x="1714353" y="1518100"/>
            <a:ext cx="2107875" cy="3039886"/>
          </a:xfrm>
          <a:prstGeom prst="rect">
            <a:avLst/>
          </a:prstGeom>
          <a:noFill/>
          <a:ln w="28575" cap="flat" cmpd="sng">
            <a:solidFill>
              <a:schemeClr val="dk1"/>
            </a:solidFill>
            <a:prstDash val="solid"/>
            <a:round/>
            <a:headEnd type="none" w="sm" len="sm"/>
            <a:tailEnd type="none" w="sm" len="sm"/>
          </a:ln>
        </p:spPr>
      </p:pic>
      <p:pic>
        <p:nvPicPr>
          <p:cNvPr id="525" name="Google Shape;525;p46"/>
          <p:cNvPicPr preferRelativeResize="0"/>
          <p:nvPr/>
        </p:nvPicPr>
        <p:blipFill>
          <a:blip r:embed="rId5">
            <a:alphaModFix/>
          </a:blip>
          <a:stretch>
            <a:fillRect/>
          </a:stretch>
        </p:blipFill>
        <p:spPr>
          <a:xfrm>
            <a:off x="5073248" y="1519200"/>
            <a:ext cx="2600726" cy="3038400"/>
          </a:xfrm>
          <a:prstGeom prst="rect">
            <a:avLst/>
          </a:prstGeom>
          <a:noFill/>
          <a:ln w="28575" cap="flat" cmpd="sng">
            <a:solidFill>
              <a:schemeClr val="dk1"/>
            </a:solidFill>
            <a:prstDash val="solid"/>
            <a:round/>
            <a:headEnd type="none" w="sm" len="sm"/>
            <a:tailEnd type="none" w="sm" len="sm"/>
          </a:ln>
        </p:spPr>
      </p:pic>
      <p:sp>
        <p:nvSpPr>
          <p:cNvPr id="526" name="Google Shape;526;p46"/>
          <p:cNvSpPr txBox="1"/>
          <p:nvPr/>
        </p:nvSpPr>
        <p:spPr>
          <a:xfrm>
            <a:off x="1541079" y="108365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a:solidFill>
                  <a:schemeClr val="dk1"/>
                </a:solidFill>
                <a:latin typeface="Roboto Condensed"/>
                <a:ea typeface="Roboto Condensed"/>
                <a:cs typeface="Roboto Condensed"/>
                <a:sym typeface="Roboto Condensed"/>
              </a:rPr>
              <a:t>Articulations d'OpenPose</a:t>
            </a:r>
            <a:endParaRPr sz="1600">
              <a:solidFill>
                <a:schemeClr val="dk1"/>
              </a:solidFill>
              <a:latin typeface="Roboto Condensed"/>
              <a:ea typeface="Roboto Condensed"/>
              <a:cs typeface="Roboto Condensed"/>
              <a:sym typeface="Roboto Condensed"/>
            </a:endParaRPr>
          </a:p>
        </p:txBody>
      </p:sp>
      <p:sp>
        <p:nvSpPr>
          <p:cNvPr id="527" name="Google Shape;527;p46"/>
          <p:cNvSpPr txBox="1"/>
          <p:nvPr/>
        </p:nvSpPr>
        <p:spPr>
          <a:xfrm>
            <a:off x="5122479" y="108365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a:solidFill>
                  <a:schemeClr val="dk1"/>
                </a:solidFill>
                <a:latin typeface="Roboto Condensed"/>
                <a:ea typeface="Roboto Condensed"/>
                <a:cs typeface="Roboto Condensed"/>
                <a:sym typeface="Roboto Condensed"/>
              </a:rPr>
              <a:t>Analyse d’un mouvement</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47"/>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33" name="Google Shape;533;p47"/>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Conversion vidéo - tenseur</a:t>
            </a:r>
            <a:endParaRPr/>
          </a:p>
        </p:txBody>
      </p:sp>
      <p:pic>
        <p:nvPicPr>
          <p:cNvPr id="534" name="Google Shape;534;p47"/>
          <p:cNvPicPr preferRelativeResize="0"/>
          <p:nvPr/>
        </p:nvPicPr>
        <p:blipFill>
          <a:blip r:embed="rId4">
            <a:alphaModFix/>
          </a:blip>
          <a:stretch>
            <a:fillRect/>
          </a:stretch>
        </p:blipFill>
        <p:spPr>
          <a:xfrm>
            <a:off x="274950" y="1742914"/>
            <a:ext cx="1331575" cy="1553275"/>
          </a:xfrm>
          <a:prstGeom prst="rect">
            <a:avLst/>
          </a:prstGeom>
          <a:noFill/>
          <a:ln w="9525" cap="flat" cmpd="sng">
            <a:solidFill>
              <a:schemeClr val="dk1"/>
            </a:solidFill>
            <a:prstDash val="solid"/>
            <a:round/>
            <a:headEnd type="none" w="sm" len="sm"/>
            <a:tailEnd type="none" w="sm" len="sm"/>
          </a:ln>
        </p:spPr>
      </p:pic>
      <p:sp>
        <p:nvSpPr>
          <p:cNvPr id="535" name="Google Shape;535;p47"/>
          <p:cNvSpPr txBox="1"/>
          <p:nvPr/>
        </p:nvSpPr>
        <p:spPr>
          <a:xfrm>
            <a:off x="-286575" y="3369947"/>
            <a:ext cx="2442900" cy="58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rgbClr val="666666"/>
                </a:solidFill>
                <a:latin typeface="Exo 2"/>
                <a:ea typeface="Exo 2"/>
                <a:cs typeface="Exo 2"/>
                <a:sym typeface="Exo 2"/>
              </a:rPr>
              <a:t>1 vidéo traitée par OpenPose</a:t>
            </a:r>
            <a:endParaRPr sz="1600" b="1">
              <a:solidFill>
                <a:srgbClr val="FFFFFF"/>
              </a:solidFill>
              <a:latin typeface="Exo 2"/>
              <a:ea typeface="Exo 2"/>
              <a:cs typeface="Exo 2"/>
              <a:sym typeface="Exo 2"/>
            </a:endParaRPr>
          </a:p>
        </p:txBody>
      </p:sp>
      <p:sp>
        <p:nvSpPr>
          <p:cNvPr id="536" name="Google Shape;536;p47"/>
          <p:cNvSpPr/>
          <p:nvPr/>
        </p:nvSpPr>
        <p:spPr>
          <a:xfrm>
            <a:off x="1930425" y="2364039"/>
            <a:ext cx="738600" cy="47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 name="Google Shape;537;p47"/>
          <p:cNvPicPr preferRelativeResize="0"/>
          <p:nvPr/>
        </p:nvPicPr>
        <p:blipFill>
          <a:blip r:embed="rId5">
            <a:alphaModFix/>
          </a:blip>
          <a:stretch>
            <a:fillRect/>
          </a:stretch>
        </p:blipFill>
        <p:spPr>
          <a:xfrm>
            <a:off x="2821400" y="1851685"/>
            <a:ext cx="1621101" cy="1324650"/>
          </a:xfrm>
          <a:prstGeom prst="rect">
            <a:avLst/>
          </a:prstGeom>
          <a:noFill/>
          <a:ln w="9525" cap="flat" cmpd="sng">
            <a:solidFill>
              <a:schemeClr val="dk1"/>
            </a:solidFill>
            <a:prstDash val="solid"/>
            <a:round/>
            <a:headEnd type="none" w="sm" len="sm"/>
            <a:tailEnd type="none" w="sm" len="sm"/>
          </a:ln>
        </p:spPr>
      </p:pic>
      <p:sp>
        <p:nvSpPr>
          <p:cNvPr id="538" name="Google Shape;538;p47"/>
          <p:cNvSpPr/>
          <p:nvPr/>
        </p:nvSpPr>
        <p:spPr>
          <a:xfrm>
            <a:off x="4648100" y="2279852"/>
            <a:ext cx="738600" cy="47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5545125" y="1897639"/>
            <a:ext cx="1036500" cy="107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5697525" y="2050039"/>
            <a:ext cx="1036500" cy="107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6938225" y="2347927"/>
            <a:ext cx="738600" cy="47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7744575" y="1897200"/>
            <a:ext cx="1036500" cy="107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7896975" y="2048400"/>
            <a:ext cx="1036500" cy="107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txBox="1"/>
          <p:nvPr/>
        </p:nvSpPr>
        <p:spPr>
          <a:xfrm>
            <a:off x="2410500" y="3369600"/>
            <a:ext cx="2442900" cy="58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rgbClr val="666666"/>
                </a:solidFill>
                <a:latin typeface="Exo 2"/>
                <a:ea typeface="Exo 2"/>
                <a:cs typeface="Exo 2"/>
                <a:sym typeface="Exo 2"/>
              </a:rPr>
              <a:t>Coordonnées (x, y) x 25 pour chaque </a:t>
            </a:r>
            <a:r>
              <a:rPr lang="en-GB" sz="1600" b="1" i="1">
                <a:solidFill>
                  <a:srgbClr val="666666"/>
                </a:solidFill>
                <a:latin typeface="Exo 2"/>
                <a:ea typeface="Exo 2"/>
                <a:cs typeface="Exo 2"/>
                <a:sym typeface="Exo 2"/>
              </a:rPr>
              <a:t>frame</a:t>
            </a:r>
            <a:endParaRPr sz="1600" b="1" i="1">
              <a:solidFill>
                <a:srgbClr val="FFFFFF"/>
              </a:solidFill>
              <a:latin typeface="Exo 2"/>
              <a:ea typeface="Exo 2"/>
              <a:cs typeface="Exo 2"/>
              <a:sym typeface="Exo 2"/>
            </a:endParaRPr>
          </a:p>
        </p:txBody>
      </p:sp>
      <p:sp>
        <p:nvSpPr>
          <p:cNvPr id="545" name="Google Shape;545;p47"/>
          <p:cNvSpPr txBox="1"/>
          <p:nvPr/>
        </p:nvSpPr>
        <p:spPr>
          <a:xfrm>
            <a:off x="4907925" y="3369600"/>
            <a:ext cx="2442900" cy="58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rgbClr val="666666"/>
                </a:solidFill>
                <a:latin typeface="Exo 2"/>
                <a:ea typeface="Exo 2"/>
                <a:cs typeface="Exo 2"/>
                <a:sym typeface="Exo 2"/>
              </a:rPr>
              <a:t>Tenseur</a:t>
            </a:r>
            <a:endParaRPr sz="1600" b="1">
              <a:solidFill>
                <a:srgbClr val="666666"/>
              </a:solidFill>
              <a:latin typeface="Exo 2"/>
              <a:ea typeface="Exo 2"/>
              <a:cs typeface="Exo 2"/>
              <a:sym typeface="Exo 2"/>
            </a:endParaRPr>
          </a:p>
          <a:p>
            <a:pPr marL="0" marR="0" lvl="0" indent="0" algn="ctr" rtl="0">
              <a:spcBef>
                <a:spcPts val="0"/>
              </a:spcBef>
              <a:spcAft>
                <a:spcPts val="0"/>
              </a:spcAft>
              <a:buNone/>
            </a:pPr>
            <a:r>
              <a:rPr lang="en-GB" sz="1600" b="1">
                <a:solidFill>
                  <a:srgbClr val="666666"/>
                </a:solidFill>
                <a:latin typeface="Exo 2"/>
                <a:ea typeface="Exo 2"/>
                <a:cs typeface="Exo 2"/>
                <a:sym typeface="Exo 2"/>
              </a:rPr>
              <a:t>2 x 25 x</a:t>
            </a:r>
            <a:r>
              <a:rPr lang="en-GB" sz="1600" b="1" i="1">
                <a:solidFill>
                  <a:srgbClr val="666666"/>
                </a:solidFill>
                <a:latin typeface="Exo 2"/>
                <a:ea typeface="Exo 2"/>
                <a:cs typeface="Exo 2"/>
                <a:sym typeface="Exo 2"/>
              </a:rPr>
              <a:t> n_frames</a:t>
            </a:r>
            <a:endParaRPr sz="1600" b="1" i="1">
              <a:solidFill>
                <a:srgbClr val="666666"/>
              </a:solidFill>
              <a:latin typeface="Exo 2"/>
              <a:ea typeface="Exo 2"/>
              <a:cs typeface="Exo 2"/>
              <a:sym typeface="Exo 2"/>
            </a:endParaRPr>
          </a:p>
        </p:txBody>
      </p:sp>
      <p:sp>
        <p:nvSpPr>
          <p:cNvPr id="546" name="Google Shape;546;p47"/>
          <p:cNvSpPr txBox="1"/>
          <p:nvPr/>
        </p:nvSpPr>
        <p:spPr>
          <a:xfrm>
            <a:off x="7117575" y="3369600"/>
            <a:ext cx="2442900" cy="58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rgbClr val="666666"/>
                </a:solidFill>
                <a:latin typeface="Exo 2"/>
                <a:ea typeface="Exo 2"/>
                <a:cs typeface="Exo 2"/>
                <a:sym typeface="Exo 2"/>
              </a:rPr>
              <a:t>Padding</a:t>
            </a:r>
            <a:endParaRPr sz="1600" b="1">
              <a:solidFill>
                <a:srgbClr val="666666"/>
              </a:solidFill>
              <a:latin typeface="Exo 2"/>
              <a:ea typeface="Exo 2"/>
              <a:cs typeface="Exo 2"/>
              <a:sym typeface="Exo 2"/>
            </a:endParaRPr>
          </a:p>
        </p:txBody>
      </p:sp>
      <p:graphicFrame>
        <p:nvGraphicFramePr>
          <p:cNvPr id="547" name="Google Shape;547;p47"/>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1000"/>
                                        <p:tgtEl>
                                          <p:spTgt spid="536"/>
                                        </p:tgtEl>
                                      </p:cBhvr>
                                    </p:animEffect>
                                  </p:childTnLst>
                                </p:cTn>
                              </p:par>
                              <p:par>
                                <p:cTn id="8" presetID="10" presetClass="entr" presetSubtype="0" fill="hold" nodeType="withEffect">
                                  <p:stCondLst>
                                    <p:cond delay="0"/>
                                  </p:stCondLst>
                                  <p:childTnLst>
                                    <p:set>
                                      <p:cBhvr>
                                        <p:cTn id="9" dur="1" fill="hold">
                                          <p:stCondLst>
                                            <p:cond delay="0"/>
                                          </p:stCondLst>
                                        </p:cTn>
                                        <p:tgtEl>
                                          <p:spTgt spid="537"/>
                                        </p:tgtEl>
                                        <p:attrNameLst>
                                          <p:attrName>style.visibility</p:attrName>
                                        </p:attrNameLst>
                                      </p:cBhvr>
                                      <p:to>
                                        <p:strVal val="visible"/>
                                      </p:to>
                                    </p:set>
                                    <p:animEffect transition="in" filter="fade">
                                      <p:cBhvr>
                                        <p:cTn id="10" dur="1000"/>
                                        <p:tgtEl>
                                          <p:spTgt spid="537"/>
                                        </p:tgtEl>
                                      </p:cBhvr>
                                    </p:animEffect>
                                  </p:childTnLst>
                                </p:cTn>
                              </p:par>
                              <p:par>
                                <p:cTn id="11" presetID="10" presetClass="entr" presetSubtype="0" fill="hold" nodeType="withEffect">
                                  <p:stCondLst>
                                    <p:cond delay="0"/>
                                  </p:stCondLst>
                                  <p:childTnLst>
                                    <p:set>
                                      <p:cBhvr>
                                        <p:cTn id="12" dur="1" fill="hold">
                                          <p:stCondLst>
                                            <p:cond delay="0"/>
                                          </p:stCondLst>
                                        </p:cTn>
                                        <p:tgtEl>
                                          <p:spTgt spid="544"/>
                                        </p:tgtEl>
                                        <p:attrNameLst>
                                          <p:attrName>style.visibility</p:attrName>
                                        </p:attrNameLst>
                                      </p:cBhvr>
                                      <p:to>
                                        <p:strVal val="visible"/>
                                      </p:to>
                                    </p:set>
                                    <p:animEffect transition="in" filter="fade">
                                      <p:cBhvr>
                                        <p:cTn id="13" dur="1000"/>
                                        <p:tgtEl>
                                          <p:spTgt spid="5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8"/>
                                        </p:tgtEl>
                                        <p:attrNameLst>
                                          <p:attrName>style.visibility</p:attrName>
                                        </p:attrNameLst>
                                      </p:cBhvr>
                                      <p:to>
                                        <p:strVal val="visible"/>
                                      </p:to>
                                    </p:set>
                                    <p:animEffect transition="in" filter="fade">
                                      <p:cBhvr>
                                        <p:cTn id="18" dur="1000"/>
                                        <p:tgtEl>
                                          <p:spTgt spid="538"/>
                                        </p:tgtEl>
                                      </p:cBhvr>
                                    </p:animEffect>
                                  </p:childTnLst>
                                </p:cTn>
                              </p:par>
                              <p:par>
                                <p:cTn id="19" presetID="10" presetClass="entr" presetSubtype="0" fill="hold" nodeType="withEffect">
                                  <p:stCondLst>
                                    <p:cond delay="0"/>
                                  </p:stCondLst>
                                  <p:childTnLst>
                                    <p:set>
                                      <p:cBhvr>
                                        <p:cTn id="20" dur="1" fill="hold">
                                          <p:stCondLst>
                                            <p:cond delay="0"/>
                                          </p:stCondLst>
                                        </p:cTn>
                                        <p:tgtEl>
                                          <p:spTgt spid="539"/>
                                        </p:tgtEl>
                                        <p:attrNameLst>
                                          <p:attrName>style.visibility</p:attrName>
                                        </p:attrNameLst>
                                      </p:cBhvr>
                                      <p:to>
                                        <p:strVal val="visible"/>
                                      </p:to>
                                    </p:set>
                                    <p:animEffect transition="in" filter="fade">
                                      <p:cBhvr>
                                        <p:cTn id="21" dur="1000"/>
                                        <p:tgtEl>
                                          <p:spTgt spid="539"/>
                                        </p:tgtEl>
                                      </p:cBhvr>
                                    </p:animEffect>
                                  </p:childTnLst>
                                </p:cTn>
                              </p:par>
                              <p:par>
                                <p:cTn id="22" presetID="10" presetClass="entr" presetSubtype="0" fill="hold" nodeType="withEffect">
                                  <p:stCondLst>
                                    <p:cond delay="0"/>
                                  </p:stCondLst>
                                  <p:childTnLst>
                                    <p:set>
                                      <p:cBhvr>
                                        <p:cTn id="23" dur="1" fill="hold">
                                          <p:stCondLst>
                                            <p:cond delay="0"/>
                                          </p:stCondLst>
                                        </p:cTn>
                                        <p:tgtEl>
                                          <p:spTgt spid="540"/>
                                        </p:tgtEl>
                                        <p:attrNameLst>
                                          <p:attrName>style.visibility</p:attrName>
                                        </p:attrNameLst>
                                      </p:cBhvr>
                                      <p:to>
                                        <p:strVal val="visible"/>
                                      </p:to>
                                    </p:set>
                                    <p:animEffect transition="in" filter="fade">
                                      <p:cBhvr>
                                        <p:cTn id="24" dur="1000"/>
                                        <p:tgtEl>
                                          <p:spTgt spid="540"/>
                                        </p:tgtEl>
                                      </p:cBhvr>
                                    </p:animEffect>
                                  </p:childTnLst>
                                </p:cTn>
                              </p:par>
                              <p:par>
                                <p:cTn id="25" presetID="10" presetClass="entr" presetSubtype="0" fill="hold" nodeType="withEffect">
                                  <p:stCondLst>
                                    <p:cond delay="0"/>
                                  </p:stCondLst>
                                  <p:childTnLst>
                                    <p:set>
                                      <p:cBhvr>
                                        <p:cTn id="26" dur="1" fill="hold">
                                          <p:stCondLst>
                                            <p:cond delay="0"/>
                                          </p:stCondLst>
                                        </p:cTn>
                                        <p:tgtEl>
                                          <p:spTgt spid="545"/>
                                        </p:tgtEl>
                                        <p:attrNameLst>
                                          <p:attrName>style.visibility</p:attrName>
                                        </p:attrNameLst>
                                      </p:cBhvr>
                                      <p:to>
                                        <p:strVal val="visible"/>
                                      </p:to>
                                    </p:set>
                                    <p:animEffect transition="in" filter="fade">
                                      <p:cBhvr>
                                        <p:cTn id="27" dur="1000"/>
                                        <p:tgtEl>
                                          <p:spTgt spid="5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1"/>
                                        </p:tgtEl>
                                        <p:attrNameLst>
                                          <p:attrName>style.visibility</p:attrName>
                                        </p:attrNameLst>
                                      </p:cBhvr>
                                      <p:to>
                                        <p:strVal val="visible"/>
                                      </p:to>
                                    </p:set>
                                    <p:animEffect transition="in" filter="fade">
                                      <p:cBhvr>
                                        <p:cTn id="32" dur="1000"/>
                                        <p:tgtEl>
                                          <p:spTgt spid="541"/>
                                        </p:tgtEl>
                                      </p:cBhvr>
                                    </p:animEffect>
                                  </p:childTnLst>
                                </p:cTn>
                              </p:par>
                              <p:par>
                                <p:cTn id="33" presetID="10" presetClass="entr" presetSubtype="0" fill="hold" nodeType="withEffect">
                                  <p:stCondLst>
                                    <p:cond delay="0"/>
                                  </p:stCondLst>
                                  <p:childTnLst>
                                    <p:set>
                                      <p:cBhvr>
                                        <p:cTn id="34" dur="1" fill="hold">
                                          <p:stCondLst>
                                            <p:cond delay="0"/>
                                          </p:stCondLst>
                                        </p:cTn>
                                        <p:tgtEl>
                                          <p:spTgt spid="542"/>
                                        </p:tgtEl>
                                        <p:attrNameLst>
                                          <p:attrName>style.visibility</p:attrName>
                                        </p:attrNameLst>
                                      </p:cBhvr>
                                      <p:to>
                                        <p:strVal val="visible"/>
                                      </p:to>
                                    </p:set>
                                    <p:animEffect transition="in" filter="fade">
                                      <p:cBhvr>
                                        <p:cTn id="35" dur="1000"/>
                                        <p:tgtEl>
                                          <p:spTgt spid="542"/>
                                        </p:tgtEl>
                                      </p:cBhvr>
                                    </p:animEffect>
                                  </p:childTnLst>
                                </p:cTn>
                              </p:par>
                              <p:par>
                                <p:cTn id="36" presetID="10" presetClass="entr" presetSubtype="0" fill="hold" nodeType="withEffect">
                                  <p:stCondLst>
                                    <p:cond delay="0"/>
                                  </p:stCondLst>
                                  <p:childTnLst>
                                    <p:set>
                                      <p:cBhvr>
                                        <p:cTn id="37" dur="1" fill="hold">
                                          <p:stCondLst>
                                            <p:cond delay="0"/>
                                          </p:stCondLst>
                                        </p:cTn>
                                        <p:tgtEl>
                                          <p:spTgt spid="543"/>
                                        </p:tgtEl>
                                        <p:attrNameLst>
                                          <p:attrName>style.visibility</p:attrName>
                                        </p:attrNameLst>
                                      </p:cBhvr>
                                      <p:to>
                                        <p:strVal val="visible"/>
                                      </p:to>
                                    </p:set>
                                    <p:animEffect transition="in" filter="fade">
                                      <p:cBhvr>
                                        <p:cTn id="38" dur="1000"/>
                                        <p:tgtEl>
                                          <p:spTgt spid="543"/>
                                        </p:tgtEl>
                                      </p:cBhvr>
                                    </p:animEffect>
                                  </p:childTnLst>
                                </p:cTn>
                              </p:par>
                              <p:par>
                                <p:cTn id="39" presetID="10" presetClass="entr" presetSubtype="0" fill="hold" nodeType="withEffect">
                                  <p:stCondLst>
                                    <p:cond delay="0"/>
                                  </p:stCondLst>
                                  <p:childTnLst>
                                    <p:set>
                                      <p:cBhvr>
                                        <p:cTn id="40" dur="1" fill="hold">
                                          <p:stCondLst>
                                            <p:cond delay="0"/>
                                          </p:stCondLst>
                                        </p:cTn>
                                        <p:tgtEl>
                                          <p:spTgt spid="546"/>
                                        </p:tgtEl>
                                        <p:attrNameLst>
                                          <p:attrName>style.visibility</p:attrName>
                                        </p:attrNameLst>
                                      </p:cBhvr>
                                      <p:to>
                                        <p:strVal val="visible"/>
                                      </p:to>
                                    </p:set>
                                    <p:animEffect transition="in" filter="fade">
                                      <p:cBhvr>
                                        <p:cTn id="41" dur="10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48"/>
          <p:cNvPicPr preferRelativeResize="0"/>
          <p:nvPr/>
        </p:nvPicPr>
        <p:blipFill>
          <a:blip r:embed="rId3">
            <a:alphaModFix/>
          </a:blip>
          <a:stretch>
            <a:fillRect/>
          </a:stretch>
        </p:blipFill>
        <p:spPr>
          <a:xfrm rot="10800000" flipH="1">
            <a:off x="-41800" y="-79375"/>
            <a:ext cx="9242949" cy="232925"/>
          </a:xfrm>
          <a:prstGeom prst="rect">
            <a:avLst/>
          </a:prstGeom>
          <a:noFill/>
          <a:ln>
            <a:noFill/>
          </a:ln>
        </p:spPr>
      </p:pic>
      <p:sp>
        <p:nvSpPr>
          <p:cNvPr id="553" name="Google Shape;553;p48"/>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CNN</a:t>
            </a:r>
            <a:endParaRPr/>
          </a:p>
        </p:txBody>
      </p:sp>
      <p:graphicFrame>
        <p:nvGraphicFramePr>
          <p:cNvPr id="554" name="Google Shape;554;p48"/>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55" name="Google Shape;555;p48"/>
          <p:cNvPicPr preferRelativeResize="0"/>
          <p:nvPr/>
        </p:nvPicPr>
        <p:blipFill>
          <a:blip r:embed="rId4">
            <a:alphaModFix/>
          </a:blip>
          <a:stretch>
            <a:fillRect/>
          </a:stretch>
        </p:blipFill>
        <p:spPr>
          <a:xfrm>
            <a:off x="1295699" y="1050400"/>
            <a:ext cx="6552602" cy="3507475"/>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49"/>
          <p:cNvPicPr preferRelativeResize="0"/>
          <p:nvPr/>
        </p:nvPicPr>
        <p:blipFill>
          <a:blip r:embed="rId3">
            <a:alphaModFix/>
          </a:blip>
          <a:stretch>
            <a:fillRect/>
          </a:stretch>
        </p:blipFill>
        <p:spPr>
          <a:xfrm rot="10800000">
            <a:off x="-41800" y="-79375"/>
            <a:ext cx="9242949" cy="232925"/>
          </a:xfrm>
          <a:prstGeom prst="rect">
            <a:avLst/>
          </a:prstGeom>
          <a:noFill/>
          <a:ln>
            <a:noFill/>
          </a:ln>
        </p:spPr>
      </p:pic>
      <p:sp>
        <p:nvSpPr>
          <p:cNvPr id="561" name="Google Shape;561;p4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Approche 1 : Conv2D</a:t>
            </a:r>
            <a:endParaRPr/>
          </a:p>
        </p:txBody>
      </p:sp>
      <p:sp>
        <p:nvSpPr>
          <p:cNvPr id="562" name="Google Shape;562;p49"/>
          <p:cNvSpPr txBox="1"/>
          <p:nvPr/>
        </p:nvSpPr>
        <p:spPr>
          <a:xfrm>
            <a:off x="185800" y="206220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Conv2D</a:t>
            </a:r>
            <a:endParaRPr sz="1600" b="1">
              <a:solidFill>
                <a:schemeClr val="dk1"/>
              </a:solidFill>
              <a:latin typeface="Exo 2"/>
              <a:ea typeface="Exo 2"/>
              <a:cs typeface="Exo 2"/>
              <a:sym typeface="Exo 2"/>
            </a:endParaRPr>
          </a:p>
        </p:txBody>
      </p:sp>
      <p:sp>
        <p:nvSpPr>
          <p:cNvPr id="563" name="Google Shape;563;p49"/>
          <p:cNvSpPr txBox="1"/>
          <p:nvPr/>
        </p:nvSpPr>
        <p:spPr>
          <a:xfrm>
            <a:off x="237625" y="2368325"/>
            <a:ext cx="2349600" cy="9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1"/>
                </a:solidFill>
                <a:latin typeface="Roboto Condensed"/>
                <a:ea typeface="Roboto Condensed"/>
                <a:cs typeface="Roboto Condensed"/>
                <a:sym typeface="Roboto Condensed"/>
              </a:rPr>
              <a:t>Les filtres ont 2 dimensions. Ils se déplacent dans les 2 directions.</a:t>
            </a:r>
            <a:endParaRPr>
              <a:solidFill>
                <a:schemeClr val="dk1"/>
              </a:solidFill>
              <a:latin typeface="Roboto Condensed"/>
              <a:ea typeface="Roboto Condensed"/>
              <a:cs typeface="Roboto Condensed"/>
              <a:sym typeface="Roboto Condensed"/>
            </a:endParaRPr>
          </a:p>
        </p:txBody>
      </p:sp>
      <p:pic>
        <p:nvPicPr>
          <p:cNvPr id="564" name="Google Shape;564;p49"/>
          <p:cNvPicPr preferRelativeResize="0"/>
          <p:nvPr/>
        </p:nvPicPr>
        <p:blipFill>
          <a:blip r:embed="rId4">
            <a:alphaModFix/>
          </a:blip>
          <a:stretch>
            <a:fillRect/>
          </a:stretch>
        </p:blipFill>
        <p:spPr>
          <a:xfrm>
            <a:off x="2887437" y="1033463"/>
            <a:ext cx="5962650" cy="3686175"/>
          </a:xfrm>
          <a:prstGeom prst="rect">
            <a:avLst/>
          </a:prstGeom>
          <a:noFill/>
          <a:ln>
            <a:noFill/>
          </a:ln>
        </p:spPr>
      </p:pic>
      <p:sp>
        <p:nvSpPr>
          <p:cNvPr id="565" name="Google Shape;565;p49"/>
          <p:cNvSpPr txBox="1"/>
          <p:nvPr/>
        </p:nvSpPr>
        <p:spPr>
          <a:xfrm>
            <a:off x="237625" y="348430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Input</a:t>
            </a:r>
            <a:endParaRPr sz="1600" b="1">
              <a:solidFill>
                <a:schemeClr val="dk1"/>
              </a:solidFill>
              <a:latin typeface="Exo 2"/>
              <a:ea typeface="Exo 2"/>
              <a:cs typeface="Exo 2"/>
              <a:sym typeface="Exo 2"/>
            </a:endParaRPr>
          </a:p>
        </p:txBody>
      </p:sp>
      <p:sp>
        <p:nvSpPr>
          <p:cNvPr id="566" name="Google Shape;566;p49"/>
          <p:cNvSpPr txBox="1"/>
          <p:nvPr/>
        </p:nvSpPr>
        <p:spPr>
          <a:xfrm>
            <a:off x="237625" y="3793275"/>
            <a:ext cx="2442900" cy="9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1"/>
                </a:solidFill>
                <a:latin typeface="Roboto Condensed"/>
                <a:ea typeface="Roboto Condensed"/>
                <a:cs typeface="Roboto Condensed"/>
                <a:sym typeface="Roboto Condensed"/>
              </a:rPr>
              <a:t>Tenseurs de taille 2 x 25 x 322</a:t>
            </a:r>
            <a:endParaRPr>
              <a:solidFill>
                <a:schemeClr val="dk1"/>
              </a:solidFill>
              <a:latin typeface="Roboto Condensed"/>
              <a:ea typeface="Roboto Condensed"/>
              <a:cs typeface="Roboto Condensed"/>
              <a:sym typeface="Roboto Condensed"/>
            </a:endParaRPr>
          </a:p>
        </p:txBody>
      </p:sp>
      <p:graphicFrame>
        <p:nvGraphicFramePr>
          <p:cNvPr id="567" name="Google Shape;567;p49"/>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50"/>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73" name="Google Shape;573;p50"/>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Architecture CNN 1</a:t>
            </a:r>
            <a:endParaRPr/>
          </a:p>
        </p:txBody>
      </p:sp>
      <p:sp>
        <p:nvSpPr>
          <p:cNvPr id="574" name="Google Shape;574;p50"/>
          <p:cNvSpPr/>
          <p:nvPr/>
        </p:nvSpPr>
        <p:spPr>
          <a:xfrm>
            <a:off x="2023950" y="3521942"/>
            <a:ext cx="5096100" cy="288900"/>
          </a:xfrm>
          <a:prstGeom prst="roundRect">
            <a:avLst>
              <a:gd name="adj" fmla="val 16667"/>
            </a:avLst>
          </a:prstGeom>
          <a:gradFill>
            <a:gsLst>
              <a:gs pos="0">
                <a:srgbClr val="D8D8D8"/>
              </a:gs>
              <a:gs pos="100000">
                <a:srgbClr val="979797"/>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Normalisation</a:t>
            </a:r>
            <a:endParaRPr b="1">
              <a:latin typeface="Roboto Condensed"/>
              <a:ea typeface="Roboto Condensed"/>
              <a:cs typeface="Roboto Condensed"/>
              <a:sym typeface="Roboto Condensed"/>
            </a:endParaRPr>
          </a:p>
        </p:txBody>
      </p:sp>
      <p:sp>
        <p:nvSpPr>
          <p:cNvPr id="575" name="Google Shape;575;p50"/>
          <p:cNvSpPr/>
          <p:nvPr/>
        </p:nvSpPr>
        <p:spPr>
          <a:xfrm>
            <a:off x="2023950" y="3810891"/>
            <a:ext cx="5096100" cy="288900"/>
          </a:xfrm>
          <a:prstGeom prst="roundRect">
            <a:avLst>
              <a:gd name="adj" fmla="val 16667"/>
            </a:avLst>
          </a:prstGeom>
          <a:gradFill>
            <a:gsLst>
              <a:gs pos="0">
                <a:srgbClr val="FAFAFA"/>
              </a:gs>
              <a:gs pos="100000">
                <a:srgbClr val="B9B9B9"/>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Convolution (38)</a:t>
            </a:r>
            <a:endParaRPr b="1">
              <a:latin typeface="Roboto Condensed"/>
              <a:ea typeface="Roboto Condensed"/>
              <a:cs typeface="Roboto Condensed"/>
              <a:sym typeface="Roboto Condensed"/>
            </a:endParaRPr>
          </a:p>
        </p:txBody>
      </p:sp>
      <p:sp>
        <p:nvSpPr>
          <p:cNvPr id="576" name="Google Shape;576;p50"/>
          <p:cNvSpPr/>
          <p:nvPr/>
        </p:nvSpPr>
        <p:spPr>
          <a:xfrm>
            <a:off x="2023950" y="4475981"/>
            <a:ext cx="5096100" cy="288900"/>
          </a:xfrm>
          <a:prstGeom prst="roundRect">
            <a:avLst>
              <a:gd name="adj" fmla="val 16667"/>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Input t(i)</a:t>
            </a:r>
            <a:endParaRPr b="1">
              <a:latin typeface="Roboto Condensed"/>
              <a:ea typeface="Roboto Condensed"/>
              <a:cs typeface="Roboto Condensed"/>
              <a:sym typeface="Roboto Condensed"/>
            </a:endParaRPr>
          </a:p>
        </p:txBody>
      </p:sp>
      <p:sp>
        <p:nvSpPr>
          <p:cNvPr id="577" name="Google Shape;577;p50"/>
          <p:cNvSpPr/>
          <p:nvPr/>
        </p:nvSpPr>
        <p:spPr>
          <a:xfrm>
            <a:off x="2905650" y="2379853"/>
            <a:ext cx="3332700" cy="288900"/>
          </a:xfrm>
          <a:prstGeom prst="roundRect">
            <a:avLst>
              <a:gd name="adj" fmla="val 16667"/>
            </a:avLst>
          </a:prstGeom>
          <a:gradFill>
            <a:gsLst>
              <a:gs pos="0">
                <a:srgbClr val="D8D8D8"/>
              </a:gs>
              <a:gs pos="100000">
                <a:srgbClr val="979797"/>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Normalisation</a:t>
            </a:r>
            <a:endParaRPr b="1">
              <a:latin typeface="Roboto Condensed"/>
              <a:ea typeface="Roboto Condensed"/>
              <a:cs typeface="Roboto Condensed"/>
              <a:sym typeface="Roboto Condensed"/>
            </a:endParaRPr>
          </a:p>
        </p:txBody>
      </p:sp>
      <p:sp>
        <p:nvSpPr>
          <p:cNvPr id="578" name="Google Shape;578;p50"/>
          <p:cNvSpPr/>
          <p:nvPr/>
        </p:nvSpPr>
        <p:spPr>
          <a:xfrm>
            <a:off x="2905650" y="3212904"/>
            <a:ext cx="3332700" cy="288900"/>
          </a:xfrm>
          <a:prstGeom prst="roundRect">
            <a:avLst>
              <a:gd name="adj" fmla="val 16667"/>
            </a:avLst>
          </a:prstGeom>
          <a:gradFill>
            <a:gsLst>
              <a:gs pos="0">
                <a:srgbClr val="FFF6DB"/>
              </a:gs>
              <a:gs pos="100000">
                <a:srgbClr val="FAD25C"/>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Pooling (2)</a:t>
            </a:r>
            <a:endParaRPr b="1">
              <a:latin typeface="Roboto Condensed"/>
              <a:ea typeface="Roboto Condensed"/>
              <a:cs typeface="Roboto Condensed"/>
              <a:sym typeface="Roboto Condensed"/>
            </a:endParaRPr>
          </a:p>
        </p:txBody>
      </p:sp>
      <p:sp>
        <p:nvSpPr>
          <p:cNvPr id="579" name="Google Shape;579;p50"/>
          <p:cNvSpPr/>
          <p:nvPr/>
        </p:nvSpPr>
        <p:spPr>
          <a:xfrm>
            <a:off x="2905650" y="2668802"/>
            <a:ext cx="3332700" cy="288900"/>
          </a:xfrm>
          <a:prstGeom prst="roundRect">
            <a:avLst>
              <a:gd name="adj" fmla="val 16667"/>
            </a:avLst>
          </a:prstGeom>
          <a:gradFill>
            <a:gsLst>
              <a:gs pos="0">
                <a:srgbClr val="FAFAFA"/>
              </a:gs>
              <a:gs pos="100000">
                <a:srgbClr val="B9B9B9"/>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Convolution (76)</a:t>
            </a:r>
            <a:endParaRPr b="1">
              <a:latin typeface="Roboto Condensed"/>
              <a:ea typeface="Roboto Condensed"/>
              <a:cs typeface="Roboto Condensed"/>
              <a:sym typeface="Roboto Condensed"/>
            </a:endParaRPr>
          </a:p>
        </p:txBody>
      </p:sp>
      <p:sp>
        <p:nvSpPr>
          <p:cNvPr id="580" name="Google Shape;580;p50"/>
          <p:cNvSpPr/>
          <p:nvPr/>
        </p:nvSpPr>
        <p:spPr>
          <a:xfrm>
            <a:off x="3123301" y="2071242"/>
            <a:ext cx="2897400" cy="288900"/>
          </a:xfrm>
          <a:prstGeom prst="roundRect">
            <a:avLst>
              <a:gd name="adj" fmla="val 16667"/>
            </a:avLst>
          </a:prstGeom>
          <a:gradFill>
            <a:gsLst>
              <a:gs pos="0">
                <a:srgbClr val="FFF6DB"/>
              </a:gs>
              <a:gs pos="100000">
                <a:srgbClr val="FAD25C"/>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Global max Pooling</a:t>
            </a:r>
            <a:endParaRPr b="1">
              <a:latin typeface="Roboto Condensed"/>
              <a:ea typeface="Roboto Condensed"/>
              <a:cs typeface="Roboto Condensed"/>
              <a:sym typeface="Roboto Condensed"/>
            </a:endParaRPr>
          </a:p>
        </p:txBody>
      </p:sp>
      <p:sp>
        <p:nvSpPr>
          <p:cNvPr id="581" name="Google Shape;581;p50"/>
          <p:cNvSpPr/>
          <p:nvPr/>
        </p:nvSpPr>
        <p:spPr>
          <a:xfrm>
            <a:off x="3705251" y="1536674"/>
            <a:ext cx="1683600" cy="288900"/>
          </a:xfrm>
          <a:prstGeom prst="roundRect">
            <a:avLst>
              <a:gd name="adj" fmla="val 16667"/>
            </a:avLst>
          </a:prstGeom>
          <a:gradFill>
            <a:gsLst>
              <a:gs pos="0">
                <a:srgbClr val="D4E5F5"/>
              </a:gs>
              <a:gs pos="100000">
                <a:srgbClr val="70A4D5"/>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FC (1)</a:t>
            </a:r>
            <a:endParaRPr b="1">
              <a:latin typeface="Roboto Condensed"/>
              <a:ea typeface="Roboto Condensed"/>
              <a:cs typeface="Roboto Condensed"/>
              <a:sym typeface="Roboto Condensed"/>
            </a:endParaRPr>
          </a:p>
        </p:txBody>
      </p:sp>
      <p:sp>
        <p:nvSpPr>
          <p:cNvPr id="582" name="Google Shape;582;p50"/>
          <p:cNvSpPr/>
          <p:nvPr/>
        </p:nvSpPr>
        <p:spPr>
          <a:xfrm>
            <a:off x="4484476" y="4106624"/>
            <a:ext cx="94800" cy="3486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p:nvPr/>
        </p:nvSpPr>
        <p:spPr>
          <a:xfrm>
            <a:off x="4484476" y="2958142"/>
            <a:ext cx="94800" cy="2451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4484476" y="1826404"/>
            <a:ext cx="94800" cy="2451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4484476" y="1277979"/>
            <a:ext cx="94800" cy="2451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txBox="1"/>
          <p:nvPr/>
        </p:nvSpPr>
        <p:spPr>
          <a:xfrm>
            <a:off x="4216200" y="836625"/>
            <a:ext cx="7116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Roboto Condensed"/>
                <a:ea typeface="Roboto Condensed"/>
                <a:cs typeface="Roboto Condensed"/>
                <a:sym typeface="Roboto Condensed"/>
              </a:rPr>
              <a:t>f(t(i))</a:t>
            </a:r>
            <a:endParaRPr sz="1900" b="1">
              <a:latin typeface="Roboto Condensed"/>
              <a:ea typeface="Roboto Condensed"/>
              <a:cs typeface="Roboto Condensed"/>
              <a:sym typeface="Roboto Condensed"/>
            </a:endParaRPr>
          </a:p>
        </p:txBody>
      </p:sp>
      <p:graphicFrame>
        <p:nvGraphicFramePr>
          <p:cNvPr id="587" name="Google Shape;587;p50"/>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51"/>
          <p:cNvPicPr preferRelativeResize="0"/>
          <p:nvPr/>
        </p:nvPicPr>
        <p:blipFill>
          <a:blip r:embed="rId3">
            <a:alphaModFix/>
          </a:blip>
          <a:stretch>
            <a:fillRect/>
          </a:stretch>
        </p:blipFill>
        <p:spPr>
          <a:xfrm rot="10800000">
            <a:off x="-41800" y="-79375"/>
            <a:ext cx="9242949" cy="232925"/>
          </a:xfrm>
          <a:prstGeom prst="rect">
            <a:avLst/>
          </a:prstGeom>
          <a:noFill/>
          <a:ln>
            <a:noFill/>
          </a:ln>
        </p:spPr>
      </p:pic>
      <p:sp>
        <p:nvSpPr>
          <p:cNvPr id="593" name="Google Shape;593;p51"/>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Approche 2 : Conv1D</a:t>
            </a:r>
            <a:endParaRPr/>
          </a:p>
        </p:txBody>
      </p:sp>
      <p:pic>
        <p:nvPicPr>
          <p:cNvPr id="594" name="Google Shape;594;p51"/>
          <p:cNvPicPr preferRelativeResize="0"/>
          <p:nvPr/>
        </p:nvPicPr>
        <p:blipFill rotWithShape="1">
          <a:blip r:embed="rId4">
            <a:alphaModFix/>
          </a:blip>
          <a:srcRect l="8128" t="10923" r="8329" b="5499"/>
          <a:stretch/>
        </p:blipFill>
        <p:spPr>
          <a:xfrm>
            <a:off x="3695725" y="1111400"/>
            <a:ext cx="3297025" cy="3680651"/>
          </a:xfrm>
          <a:prstGeom prst="rect">
            <a:avLst/>
          </a:prstGeom>
          <a:noFill/>
          <a:ln>
            <a:noFill/>
          </a:ln>
        </p:spPr>
      </p:pic>
      <p:sp>
        <p:nvSpPr>
          <p:cNvPr id="595" name="Google Shape;595;p51"/>
          <p:cNvSpPr txBox="1"/>
          <p:nvPr/>
        </p:nvSpPr>
        <p:spPr>
          <a:xfrm>
            <a:off x="185800" y="206220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Conv1D</a:t>
            </a:r>
            <a:endParaRPr sz="1600" b="1">
              <a:solidFill>
                <a:schemeClr val="dk1"/>
              </a:solidFill>
              <a:latin typeface="Exo 2"/>
              <a:ea typeface="Exo 2"/>
              <a:cs typeface="Exo 2"/>
              <a:sym typeface="Exo 2"/>
            </a:endParaRPr>
          </a:p>
        </p:txBody>
      </p:sp>
      <p:sp>
        <p:nvSpPr>
          <p:cNvPr id="596" name="Google Shape;596;p51"/>
          <p:cNvSpPr txBox="1"/>
          <p:nvPr/>
        </p:nvSpPr>
        <p:spPr>
          <a:xfrm>
            <a:off x="237625" y="2368325"/>
            <a:ext cx="2349600" cy="9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1"/>
                </a:solidFill>
                <a:latin typeface="Roboto Condensed"/>
                <a:ea typeface="Roboto Condensed"/>
                <a:cs typeface="Roboto Condensed"/>
                <a:sym typeface="Roboto Condensed"/>
              </a:rPr>
              <a:t>Le filtre se déplace dans une directions.</a:t>
            </a:r>
            <a:endParaRPr>
              <a:solidFill>
                <a:schemeClr val="dk1"/>
              </a:solidFill>
              <a:latin typeface="Roboto Condensed"/>
              <a:ea typeface="Roboto Condensed"/>
              <a:cs typeface="Roboto Condensed"/>
              <a:sym typeface="Roboto Condensed"/>
            </a:endParaRPr>
          </a:p>
        </p:txBody>
      </p:sp>
      <p:sp>
        <p:nvSpPr>
          <p:cNvPr id="597" name="Google Shape;597;p51"/>
          <p:cNvSpPr txBox="1"/>
          <p:nvPr/>
        </p:nvSpPr>
        <p:spPr>
          <a:xfrm>
            <a:off x="237625" y="3484300"/>
            <a:ext cx="2442900" cy="21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dk1"/>
                </a:solidFill>
                <a:latin typeface="Exo 2"/>
                <a:ea typeface="Exo 2"/>
                <a:cs typeface="Exo 2"/>
                <a:sym typeface="Exo 2"/>
              </a:rPr>
              <a:t>Input</a:t>
            </a:r>
            <a:endParaRPr sz="1600" b="1">
              <a:solidFill>
                <a:schemeClr val="dk1"/>
              </a:solidFill>
              <a:latin typeface="Exo 2"/>
              <a:ea typeface="Exo 2"/>
              <a:cs typeface="Exo 2"/>
              <a:sym typeface="Exo 2"/>
            </a:endParaRPr>
          </a:p>
        </p:txBody>
      </p:sp>
      <p:sp>
        <p:nvSpPr>
          <p:cNvPr id="598" name="Google Shape;598;p51"/>
          <p:cNvSpPr txBox="1"/>
          <p:nvPr/>
        </p:nvSpPr>
        <p:spPr>
          <a:xfrm>
            <a:off x="237625" y="3793275"/>
            <a:ext cx="2442900" cy="9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1"/>
                </a:solidFill>
                <a:latin typeface="Roboto Condensed"/>
                <a:ea typeface="Roboto Condensed"/>
                <a:cs typeface="Roboto Condensed"/>
                <a:sym typeface="Roboto Condensed"/>
              </a:rPr>
              <a:t>Tenseurs de taille 50 x 322</a:t>
            </a:r>
            <a:endParaRPr>
              <a:solidFill>
                <a:schemeClr val="dk1"/>
              </a:solidFill>
              <a:latin typeface="Roboto Condensed"/>
              <a:ea typeface="Roboto Condensed"/>
              <a:cs typeface="Roboto Condensed"/>
              <a:sym typeface="Roboto Condensed"/>
            </a:endParaRPr>
          </a:p>
        </p:txBody>
      </p:sp>
      <p:graphicFrame>
        <p:nvGraphicFramePr>
          <p:cNvPr id="599" name="Google Shape;599;p51"/>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52"/>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05" name="Google Shape;605;p5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Architecture retenue - CNN 2</a:t>
            </a:r>
            <a:endParaRPr/>
          </a:p>
        </p:txBody>
      </p:sp>
      <p:graphicFrame>
        <p:nvGraphicFramePr>
          <p:cNvPr id="606" name="Google Shape;606;p52"/>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07" name="Google Shape;607;p52"/>
          <p:cNvPicPr preferRelativeResize="0"/>
          <p:nvPr/>
        </p:nvPicPr>
        <p:blipFill>
          <a:blip r:embed="rId4">
            <a:alphaModFix/>
          </a:blip>
          <a:stretch>
            <a:fillRect/>
          </a:stretch>
        </p:blipFill>
        <p:spPr>
          <a:xfrm>
            <a:off x="1332334" y="1017850"/>
            <a:ext cx="6479332" cy="3630350"/>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53"/>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13" name="Google Shape;613;p5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LSTM</a:t>
            </a:r>
            <a:endParaRPr/>
          </a:p>
        </p:txBody>
      </p:sp>
      <p:graphicFrame>
        <p:nvGraphicFramePr>
          <p:cNvPr id="614" name="Google Shape;614;p53"/>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15" name="Google Shape;615;p53"/>
          <p:cNvSpPr/>
          <p:nvPr/>
        </p:nvSpPr>
        <p:spPr>
          <a:xfrm>
            <a:off x="2023950" y="3910904"/>
            <a:ext cx="5096100" cy="288900"/>
          </a:xfrm>
          <a:prstGeom prst="roundRect">
            <a:avLst>
              <a:gd name="adj" fmla="val 16667"/>
            </a:avLst>
          </a:prstGeom>
          <a:gradFill>
            <a:gsLst>
              <a:gs pos="0">
                <a:srgbClr val="FAFAFA"/>
              </a:gs>
              <a:gs pos="100000">
                <a:srgbClr val="B9B9B9"/>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LSTM</a:t>
            </a:r>
            <a:endParaRPr b="1">
              <a:latin typeface="Roboto Condensed"/>
              <a:ea typeface="Roboto Condensed"/>
              <a:cs typeface="Roboto Condensed"/>
              <a:sym typeface="Roboto Condensed"/>
            </a:endParaRPr>
          </a:p>
        </p:txBody>
      </p:sp>
      <p:sp>
        <p:nvSpPr>
          <p:cNvPr id="616" name="Google Shape;616;p53"/>
          <p:cNvSpPr/>
          <p:nvPr/>
        </p:nvSpPr>
        <p:spPr>
          <a:xfrm>
            <a:off x="2023950" y="4475981"/>
            <a:ext cx="5096100" cy="288900"/>
          </a:xfrm>
          <a:prstGeom prst="roundRect">
            <a:avLst>
              <a:gd name="adj" fmla="val 16667"/>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Input t(i)</a:t>
            </a:r>
            <a:endParaRPr b="1">
              <a:latin typeface="Roboto Condensed"/>
              <a:ea typeface="Roboto Condensed"/>
              <a:cs typeface="Roboto Condensed"/>
              <a:sym typeface="Roboto Condensed"/>
            </a:endParaRPr>
          </a:p>
        </p:txBody>
      </p:sp>
      <p:sp>
        <p:nvSpPr>
          <p:cNvPr id="617" name="Google Shape;617;p53"/>
          <p:cNvSpPr/>
          <p:nvPr/>
        </p:nvSpPr>
        <p:spPr>
          <a:xfrm>
            <a:off x="3705251" y="3322166"/>
            <a:ext cx="1683600" cy="288900"/>
          </a:xfrm>
          <a:prstGeom prst="roundRect">
            <a:avLst>
              <a:gd name="adj" fmla="val 16667"/>
            </a:avLst>
          </a:prstGeom>
          <a:gradFill>
            <a:gsLst>
              <a:gs pos="0">
                <a:srgbClr val="D4E5F5"/>
              </a:gs>
              <a:gs pos="100000">
                <a:srgbClr val="70A4D5"/>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FC (1)</a:t>
            </a:r>
            <a:endParaRPr b="1">
              <a:latin typeface="Roboto Condensed"/>
              <a:ea typeface="Roboto Condensed"/>
              <a:cs typeface="Roboto Condensed"/>
              <a:sym typeface="Roboto Condensed"/>
            </a:endParaRPr>
          </a:p>
        </p:txBody>
      </p:sp>
      <p:sp>
        <p:nvSpPr>
          <p:cNvPr id="618" name="Google Shape;618;p53"/>
          <p:cNvSpPr/>
          <p:nvPr/>
        </p:nvSpPr>
        <p:spPr>
          <a:xfrm>
            <a:off x="4484475" y="4210125"/>
            <a:ext cx="94800" cy="2451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4484476" y="3076171"/>
            <a:ext cx="94800" cy="245100"/>
          </a:xfrm>
          <a:prstGeom prst="upArrow">
            <a:avLst>
              <a:gd name="adj1" fmla="val 50000"/>
              <a:gd name="adj2" fmla="val 50000"/>
            </a:avLst>
          </a:prstGeom>
          <a:gradFill>
            <a:gsLst>
              <a:gs pos="0">
                <a:srgbClr val="FFC800"/>
              </a:gs>
              <a:gs pos="100000">
                <a:srgbClr val="EB573D"/>
              </a:gs>
              <a:gs pos="100000">
                <a:srgbClr val="737373"/>
              </a:gs>
            </a:gsLst>
            <a:lin ang="5400700" scaled="0"/>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txBox="1"/>
          <p:nvPr/>
        </p:nvSpPr>
        <p:spPr>
          <a:xfrm>
            <a:off x="4214850" y="2682450"/>
            <a:ext cx="7143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b="1">
                <a:latin typeface="Roboto Condensed"/>
                <a:ea typeface="Roboto Condensed"/>
                <a:cs typeface="Roboto Condensed"/>
                <a:sym typeface="Roboto Condensed"/>
              </a:rPr>
              <a:t>f(t(i))</a:t>
            </a:r>
            <a:endParaRPr sz="1900" b="1">
              <a:latin typeface="Roboto Condensed"/>
              <a:ea typeface="Roboto Condensed"/>
              <a:cs typeface="Roboto Condensed"/>
              <a:sym typeface="Roboto Condensed"/>
            </a:endParaRPr>
          </a:p>
        </p:txBody>
      </p:sp>
      <p:pic>
        <p:nvPicPr>
          <p:cNvPr id="621" name="Google Shape;621;p53" descr="An unrolled recurrent neural network."/>
          <p:cNvPicPr preferRelativeResize="0"/>
          <p:nvPr/>
        </p:nvPicPr>
        <p:blipFill>
          <a:blip r:embed="rId4">
            <a:alphaModFix/>
          </a:blip>
          <a:stretch>
            <a:fillRect/>
          </a:stretch>
        </p:blipFill>
        <p:spPr>
          <a:xfrm>
            <a:off x="712715" y="1076420"/>
            <a:ext cx="5432570" cy="1426050"/>
          </a:xfrm>
          <a:prstGeom prst="rect">
            <a:avLst/>
          </a:prstGeom>
          <a:noFill/>
          <a:ln>
            <a:noFill/>
          </a:ln>
        </p:spPr>
      </p:pic>
      <p:sp>
        <p:nvSpPr>
          <p:cNvPr id="622" name="Google Shape;622;p53"/>
          <p:cNvSpPr txBox="1"/>
          <p:nvPr/>
        </p:nvSpPr>
        <p:spPr>
          <a:xfrm>
            <a:off x="2096550" y="2429700"/>
            <a:ext cx="2664900" cy="2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u="sng">
                <a:solidFill>
                  <a:schemeClr val="hlink"/>
                </a:solidFill>
                <a:latin typeface="Roboto Condensed"/>
                <a:ea typeface="Roboto Condensed"/>
                <a:cs typeface="Roboto Condensed"/>
                <a:sym typeface="Roboto Condensed"/>
                <a:hlinkClick r:id="rId5"/>
              </a:rPr>
              <a:t>colah.github.io/posts/2015-08-Understanding-LSTMs/</a:t>
            </a:r>
            <a:endParaRPr sz="900">
              <a:latin typeface="Roboto Condensed Light"/>
              <a:ea typeface="Roboto Condensed Light"/>
              <a:cs typeface="Roboto Condensed Light"/>
              <a:sym typeface="Roboto Condensed Light"/>
            </a:endParaRPr>
          </a:p>
        </p:txBody>
      </p:sp>
      <p:sp>
        <p:nvSpPr>
          <p:cNvPr id="623" name="Google Shape;623;p53"/>
          <p:cNvSpPr/>
          <p:nvPr/>
        </p:nvSpPr>
        <p:spPr>
          <a:xfrm>
            <a:off x="2690850" y="3619025"/>
            <a:ext cx="3762300" cy="288900"/>
          </a:xfrm>
          <a:prstGeom prst="roundRect">
            <a:avLst>
              <a:gd name="adj" fmla="val 16667"/>
            </a:avLst>
          </a:prstGeom>
          <a:gradFill>
            <a:gsLst>
              <a:gs pos="0">
                <a:srgbClr val="D4E5F5"/>
              </a:gs>
              <a:gs pos="100000">
                <a:srgbClr val="70A4D5"/>
              </a:gs>
            </a:gsLst>
            <a:path path="circle">
              <a:fillToRect l="50000" t="50000" r="50000" b="50000"/>
            </a:path>
            <a:tileRect/>
          </a:gra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FC</a:t>
            </a:r>
            <a:endParaRPr b="1">
              <a:latin typeface="Roboto Condensed"/>
              <a:ea typeface="Roboto Condensed"/>
              <a:cs typeface="Roboto Condensed"/>
              <a:sym typeface="Roboto Condensed"/>
            </a:endParaRPr>
          </a:p>
        </p:txBody>
      </p:sp>
      <p:pic>
        <p:nvPicPr>
          <p:cNvPr id="624" name="Google Shape;624;p53"/>
          <p:cNvPicPr preferRelativeResize="0"/>
          <p:nvPr/>
        </p:nvPicPr>
        <p:blipFill>
          <a:blip r:embed="rId6">
            <a:alphaModFix/>
          </a:blip>
          <a:stretch>
            <a:fillRect/>
          </a:stretch>
        </p:blipFill>
        <p:spPr>
          <a:xfrm>
            <a:off x="6935150" y="752763"/>
            <a:ext cx="1207850" cy="2073374"/>
          </a:xfrm>
          <a:prstGeom prst="rect">
            <a:avLst/>
          </a:prstGeom>
          <a:noFill/>
          <a:ln w="1905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1000"/>
                                        <p:tgtEl>
                                          <p:spTgt spid="615"/>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1000"/>
                                        <p:tgtEl>
                                          <p:spTgt spid="616"/>
                                        </p:tgtEl>
                                      </p:cBhvr>
                                    </p:animEffect>
                                  </p:childTnLst>
                                </p:cTn>
                              </p:par>
                              <p:par>
                                <p:cTn id="11" presetID="10"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animEffect transition="in" filter="fade">
                                      <p:cBhvr>
                                        <p:cTn id="13" dur="1000"/>
                                        <p:tgtEl>
                                          <p:spTgt spid="617"/>
                                        </p:tgtEl>
                                      </p:cBhvr>
                                    </p:animEffect>
                                  </p:childTnLst>
                                </p:cTn>
                              </p:par>
                              <p:par>
                                <p:cTn id="14" presetID="10" presetClass="entr" presetSubtype="0" fill="hold" nodeType="withEffect">
                                  <p:stCondLst>
                                    <p:cond delay="0"/>
                                  </p:stCondLst>
                                  <p:childTnLst>
                                    <p:set>
                                      <p:cBhvr>
                                        <p:cTn id="15" dur="1" fill="hold">
                                          <p:stCondLst>
                                            <p:cond delay="0"/>
                                          </p:stCondLst>
                                        </p:cTn>
                                        <p:tgtEl>
                                          <p:spTgt spid="618"/>
                                        </p:tgtEl>
                                        <p:attrNameLst>
                                          <p:attrName>style.visibility</p:attrName>
                                        </p:attrNameLst>
                                      </p:cBhvr>
                                      <p:to>
                                        <p:strVal val="visible"/>
                                      </p:to>
                                    </p:set>
                                    <p:animEffect transition="in" filter="fade">
                                      <p:cBhvr>
                                        <p:cTn id="16" dur="1000"/>
                                        <p:tgtEl>
                                          <p:spTgt spid="618"/>
                                        </p:tgtEl>
                                      </p:cBhvr>
                                    </p:animEffect>
                                  </p:childTnLst>
                                </p:cTn>
                              </p:par>
                              <p:par>
                                <p:cTn id="17" presetID="10" presetClass="entr" presetSubtype="0" fill="hold" nodeType="withEffect">
                                  <p:stCondLst>
                                    <p:cond delay="0"/>
                                  </p:stCondLst>
                                  <p:childTnLst>
                                    <p:set>
                                      <p:cBhvr>
                                        <p:cTn id="18" dur="1" fill="hold">
                                          <p:stCondLst>
                                            <p:cond delay="0"/>
                                          </p:stCondLst>
                                        </p:cTn>
                                        <p:tgtEl>
                                          <p:spTgt spid="619"/>
                                        </p:tgtEl>
                                        <p:attrNameLst>
                                          <p:attrName>style.visibility</p:attrName>
                                        </p:attrNameLst>
                                      </p:cBhvr>
                                      <p:to>
                                        <p:strVal val="visible"/>
                                      </p:to>
                                    </p:set>
                                    <p:animEffect transition="in" filter="fade">
                                      <p:cBhvr>
                                        <p:cTn id="19" dur="1000"/>
                                        <p:tgtEl>
                                          <p:spTgt spid="619"/>
                                        </p:tgtEl>
                                      </p:cBhvr>
                                    </p:animEffect>
                                  </p:childTnLst>
                                </p:cTn>
                              </p:par>
                              <p:par>
                                <p:cTn id="20" presetID="10" presetClass="entr" presetSubtype="0" fill="hold" nodeType="withEffect">
                                  <p:stCondLst>
                                    <p:cond delay="0"/>
                                  </p:stCondLst>
                                  <p:childTnLst>
                                    <p:set>
                                      <p:cBhvr>
                                        <p:cTn id="21" dur="1" fill="hold">
                                          <p:stCondLst>
                                            <p:cond delay="0"/>
                                          </p:stCondLst>
                                        </p:cTn>
                                        <p:tgtEl>
                                          <p:spTgt spid="620"/>
                                        </p:tgtEl>
                                        <p:attrNameLst>
                                          <p:attrName>style.visibility</p:attrName>
                                        </p:attrNameLst>
                                      </p:cBhvr>
                                      <p:to>
                                        <p:strVal val="visible"/>
                                      </p:to>
                                    </p:set>
                                    <p:animEffect transition="in" filter="fade">
                                      <p:cBhvr>
                                        <p:cTn id="22" dur="1000"/>
                                        <p:tgtEl>
                                          <p:spTgt spid="620"/>
                                        </p:tgtEl>
                                      </p:cBhvr>
                                    </p:animEffect>
                                  </p:childTnLst>
                                </p:cTn>
                              </p:par>
                              <p:par>
                                <p:cTn id="23" presetID="10" presetClass="entr" presetSubtype="0" fill="hold" nodeType="withEffect">
                                  <p:stCondLst>
                                    <p:cond delay="0"/>
                                  </p:stCondLst>
                                  <p:childTnLst>
                                    <p:set>
                                      <p:cBhvr>
                                        <p:cTn id="24" dur="1" fill="hold">
                                          <p:stCondLst>
                                            <p:cond delay="0"/>
                                          </p:stCondLst>
                                        </p:cTn>
                                        <p:tgtEl>
                                          <p:spTgt spid="623"/>
                                        </p:tgtEl>
                                        <p:attrNameLst>
                                          <p:attrName>style.visibility</p:attrName>
                                        </p:attrNameLst>
                                      </p:cBhvr>
                                      <p:to>
                                        <p:strVal val="visible"/>
                                      </p:to>
                                    </p:set>
                                    <p:animEffect transition="in" filter="fade">
                                      <p:cBhvr>
                                        <p:cTn id="25" dur="10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Sommaire</a:t>
            </a:r>
            <a:endParaRPr/>
          </a:p>
        </p:txBody>
      </p:sp>
      <p:sp>
        <p:nvSpPr>
          <p:cNvPr id="230" name="Google Shape;230;p36"/>
          <p:cNvSpPr txBox="1">
            <a:spLocks noGrp="1"/>
          </p:cNvSpPr>
          <p:nvPr>
            <p:ph type="ctr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Introduction</a:t>
            </a:r>
            <a:endParaRPr/>
          </a:p>
        </p:txBody>
      </p:sp>
      <p:sp>
        <p:nvSpPr>
          <p:cNvPr id="231" name="Google Shape;231;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400" dirty="0" err="1"/>
              <a:t>L'importance</a:t>
            </a:r>
            <a:r>
              <a:rPr lang="en-GB" sz="1400" dirty="0"/>
              <a:t> de </a:t>
            </a:r>
            <a:r>
              <a:rPr lang="en-GB" sz="1400" dirty="0" err="1"/>
              <a:t>l'I.A</a:t>
            </a:r>
            <a:r>
              <a:rPr lang="en-GB" sz="1400" dirty="0"/>
              <a:t>.</a:t>
            </a:r>
            <a:endParaRPr sz="1400" dirty="0"/>
          </a:p>
        </p:txBody>
      </p:sp>
      <p:sp>
        <p:nvSpPr>
          <p:cNvPr id="234" name="Google Shape;234;p36"/>
          <p:cNvSpPr txBox="1">
            <a:spLocks noGrp="1"/>
          </p:cNvSpPr>
          <p:nvPr>
            <p:ph type="title" idx="3"/>
          </p:nvPr>
        </p:nvSpPr>
        <p:spPr>
          <a:xfrm>
            <a:off x="2118448" y="401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1</a:t>
            </a:r>
            <a:endParaRPr/>
          </a:p>
        </p:txBody>
      </p:sp>
      <p:sp>
        <p:nvSpPr>
          <p:cNvPr id="236" name="Google Shape;236;p36"/>
          <p:cNvSpPr txBox="1">
            <a:spLocks noGrp="1"/>
          </p:cNvSpPr>
          <p:nvPr>
            <p:ph type="title" idx="4"/>
          </p:nvPr>
        </p:nvSpPr>
        <p:spPr>
          <a:xfrm>
            <a:off x="2105406" y="1373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a:t>
            </a:r>
            <a:endParaRPr/>
          </a:p>
        </p:txBody>
      </p:sp>
      <p:sp>
        <p:nvSpPr>
          <p:cNvPr id="235" name="Google Shape;235;p36"/>
          <p:cNvSpPr txBox="1">
            <a:spLocks noGrp="1"/>
          </p:cNvSpPr>
          <p:nvPr>
            <p:ph type="title" idx="5"/>
          </p:nvPr>
        </p:nvSpPr>
        <p:spPr>
          <a:xfrm>
            <a:off x="2105406" y="234452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3</a:t>
            </a:r>
            <a:endParaRPr/>
          </a:p>
        </p:txBody>
      </p:sp>
      <p:sp>
        <p:nvSpPr>
          <p:cNvPr id="239" name="Google Shape;239;p36"/>
          <p:cNvSpPr txBox="1">
            <a:spLocks noGrp="1"/>
          </p:cNvSpPr>
          <p:nvPr>
            <p:ph type="title" idx="6"/>
          </p:nvPr>
        </p:nvSpPr>
        <p:spPr>
          <a:xfrm>
            <a:off x="5922008" y="2016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sp>
        <p:nvSpPr>
          <p:cNvPr id="240" name="Google Shape;240;p36"/>
          <p:cNvSpPr txBox="1">
            <a:spLocks noGrp="1"/>
          </p:cNvSpPr>
          <p:nvPr>
            <p:ph type="title" idx="7"/>
          </p:nvPr>
        </p:nvSpPr>
        <p:spPr>
          <a:xfrm>
            <a:off x="5922008" y="30361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5</a:t>
            </a:r>
            <a:endParaRPr/>
          </a:p>
        </p:txBody>
      </p:sp>
      <p:sp>
        <p:nvSpPr>
          <p:cNvPr id="232" name="Google Shape;232;p36"/>
          <p:cNvSpPr txBox="1">
            <a:spLocks noGrp="1"/>
          </p:cNvSpPr>
          <p:nvPr>
            <p:ph type="ctrTitle" idx="9"/>
          </p:nvPr>
        </p:nvSpPr>
        <p:spPr>
          <a:xfrm>
            <a:off x="331850" y="1167850"/>
            <a:ext cx="2032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Présentation du sujet</a:t>
            </a:r>
            <a:endParaRPr/>
          </a:p>
        </p:txBody>
      </p:sp>
      <p:sp>
        <p:nvSpPr>
          <p:cNvPr id="233" name="Google Shape;233;p36"/>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400"/>
              <a:t>Contexte, besoins, contraintes...</a:t>
            </a:r>
            <a:endParaRPr sz="1400"/>
          </a:p>
        </p:txBody>
      </p:sp>
      <p:sp>
        <p:nvSpPr>
          <p:cNvPr id="241" name="Google Shape;241;p36"/>
          <p:cNvSpPr txBox="1">
            <a:spLocks noGrp="1"/>
          </p:cNvSpPr>
          <p:nvPr>
            <p:ph type="ctrTitle" idx="14"/>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Réalisation</a:t>
            </a:r>
            <a:endParaRPr/>
          </a:p>
        </p:txBody>
      </p:sp>
      <p:sp>
        <p:nvSpPr>
          <p:cNvPr id="242" name="Google Shape;242;p36"/>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400" dirty="0"/>
              <a:t>Bases de </a:t>
            </a:r>
            <a:r>
              <a:rPr lang="en-GB" sz="1400" dirty="0" err="1"/>
              <a:t>données</a:t>
            </a:r>
            <a:r>
              <a:rPr lang="en-GB" sz="1400" dirty="0"/>
              <a:t>, </a:t>
            </a:r>
            <a:r>
              <a:rPr lang="en-GB" sz="1400" i="1" dirty="0"/>
              <a:t>CNN</a:t>
            </a:r>
            <a:r>
              <a:rPr lang="en-GB" sz="1400" dirty="0"/>
              <a:t>, </a:t>
            </a:r>
            <a:r>
              <a:rPr lang="en-GB" sz="1400" i="1" dirty="0"/>
              <a:t>LSTM</a:t>
            </a:r>
            <a:r>
              <a:rPr lang="en-GB" sz="1400" dirty="0"/>
              <a:t> et </a:t>
            </a:r>
            <a:r>
              <a:rPr lang="en-GB" sz="1400" i="1" dirty="0"/>
              <a:t>SVR</a:t>
            </a:r>
            <a:endParaRPr sz="1400" i="1" dirty="0"/>
          </a:p>
        </p:txBody>
      </p:sp>
      <p:sp>
        <p:nvSpPr>
          <p:cNvPr id="243" name="Google Shape;243;p36"/>
          <p:cNvSpPr txBox="1">
            <a:spLocks noGrp="1"/>
          </p:cNvSpPr>
          <p:nvPr>
            <p:ph type="ctrTitle" idx="1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Résultats</a:t>
            </a:r>
            <a:endParaRPr/>
          </a:p>
        </p:txBody>
      </p:sp>
      <p:sp>
        <p:nvSpPr>
          <p:cNvPr id="244" name="Google Shape;244;p36"/>
          <p:cNvSpPr txBox="1">
            <a:spLocks noGrp="1"/>
          </p:cNvSpPr>
          <p:nvPr>
            <p:ph type="subTitle" idx="17"/>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i="1"/>
              <a:t>CNN, LSTM</a:t>
            </a:r>
            <a:r>
              <a:rPr lang="en-GB" sz="1400"/>
              <a:t> et </a:t>
            </a:r>
            <a:r>
              <a:rPr lang="en-GB" sz="1400" i="1"/>
              <a:t>SVR</a:t>
            </a:r>
            <a:endParaRPr sz="1400" i="1"/>
          </a:p>
        </p:txBody>
      </p:sp>
      <p:sp>
        <p:nvSpPr>
          <p:cNvPr id="245" name="Google Shape;245;p36"/>
          <p:cNvSpPr txBox="1">
            <a:spLocks noGrp="1"/>
          </p:cNvSpPr>
          <p:nvPr>
            <p:ph type="ctrTitle" idx="1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Conclusion</a:t>
            </a:r>
            <a:endParaRPr/>
          </a:p>
        </p:txBody>
      </p:sp>
      <p:sp>
        <p:nvSpPr>
          <p:cNvPr id="246" name="Google Shape;246;p36"/>
          <p:cNvSpPr txBox="1">
            <a:spLocks noGrp="1"/>
          </p:cNvSpPr>
          <p:nvPr>
            <p:ph type="subTitle" idx="19"/>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err="1"/>
              <a:t>Évolution</a:t>
            </a:r>
            <a:r>
              <a:rPr lang="en-GB" sz="1400" dirty="0"/>
              <a:t> et </a:t>
            </a:r>
            <a:r>
              <a:rPr lang="en-GB" sz="1400" dirty="0" err="1"/>
              <a:t>difficultés</a:t>
            </a:r>
            <a:endParaRPr sz="1400" dirty="0"/>
          </a:p>
        </p:txBody>
      </p:sp>
      <p:sp>
        <p:nvSpPr>
          <p:cNvPr id="2" name="Espace réservé du numéro de diapositive 1">
            <a:extLst>
              <a:ext uri="{FF2B5EF4-FFF2-40B4-BE49-F238E27FC236}">
                <a16:creationId xmlns:a16="http://schemas.microsoft.com/office/drawing/2014/main" id="{83061095-CD90-4485-8BCE-7FCC6F6D6D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cxnSp>
        <p:nvCxnSpPr>
          <p:cNvPr id="237" name="Google Shape;237;p36"/>
          <p:cNvCxnSpPr/>
          <p:nvPr/>
        </p:nvCxnSpPr>
        <p:spPr>
          <a:xfrm>
            <a:off x="3297225" y="0"/>
            <a:ext cx="11400" cy="2869500"/>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p36"/>
          <p:cNvCxnSpPr/>
          <p:nvPr/>
        </p:nvCxnSpPr>
        <p:spPr>
          <a:xfrm>
            <a:off x="5861950" y="2103640"/>
            <a:ext cx="3900" cy="2854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4"/>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30" name="Google Shape;630;p54"/>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Combinaison CNN et LSTM</a:t>
            </a:r>
            <a:endParaRPr/>
          </a:p>
        </p:txBody>
      </p:sp>
      <p:graphicFrame>
        <p:nvGraphicFramePr>
          <p:cNvPr id="631" name="Google Shape;631;p54"/>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32" name="Google Shape;632;p54"/>
          <p:cNvPicPr preferRelativeResize="0"/>
          <p:nvPr/>
        </p:nvPicPr>
        <p:blipFill>
          <a:blip r:embed="rId4">
            <a:alphaModFix/>
          </a:blip>
          <a:stretch>
            <a:fillRect/>
          </a:stretch>
        </p:blipFill>
        <p:spPr>
          <a:xfrm>
            <a:off x="1841640" y="1222850"/>
            <a:ext cx="5460720" cy="3539651"/>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55"/>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38" name="Google Shape;638;p5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SVR</a:t>
            </a:r>
            <a:endParaRPr/>
          </a:p>
        </p:txBody>
      </p:sp>
      <p:graphicFrame>
        <p:nvGraphicFramePr>
          <p:cNvPr id="639" name="Google Shape;639;p55"/>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3 Réalisation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40" name="Google Shape;640;p55"/>
          <p:cNvPicPr preferRelativeResize="0"/>
          <p:nvPr/>
        </p:nvPicPr>
        <p:blipFill>
          <a:blip r:embed="rId4">
            <a:alphaModFix/>
          </a:blip>
          <a:stretch>
            <a:fillRect/>
          </a:stretch>
        </p:blipFill>
        <p:spPr>
          <a:xfrm>
            <a:off x="246050" y="1589434"/>
            <a:ext cx="2895027" cy="2813074"/>
          </a:xfrm>
          <a:prstGeom prst="rect">
            <a:avLst/>
          </a:prstGeom>
          <a:noFill/>
          <a:ln>
            <a:noFill/>
          </a:ln>
        </p:spPr>
      </p:pic>
      <p:pic>
        <p:nvPicPr>
          <p:cNvPr id="641" name="Google Shape;641;p55"/>
          <p:cNvPicPr preferRelativeResize="0"/>
          <p:nvPr/>
        </p:nvPicPr>
        <p:blipFill rotWithShape="1">
          <a:blip r:embed="rId5">
            <a:alphaModFix/>
          </a:blip>
          <a:srcRect t="6288"/>
          <a:stretch/>
        </p:blipFill>
        <p:spPr>
          <a:xfrm>
            <a:off x="3350575" y="1328682"/>
            <a:ext cx="5496824" cy="28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56"/>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err="1"/>
              <a:t>Résultats</a:t>
            </a:r>
            <a:endParaRPr dirty="0"/>
          </a:p>
        </p:txBody>
      </p:sp>
      <p:sp>
        <p:nvSpPr>
          <p:cNvPr id="647" name="Google Shape;647;p5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sp>
        <p:nvSpPr>
          <p:cNvPr id="2" name="Espace réservé du numéro de diapositive 1">
            <a:extLst>
              <a:ext uri="{FF2B5EF4-FFF2-40B4-BE49-F238E27FC236}">
                <a16:creationId xmlns:a16="http://schemas.microsoft.com/office/drawing/2014/main" id="{802D07F0-093F-404D-B8B5-578D44939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57"/>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54" name="Google Shape;654;p57"/>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Résultat - CNN 1 </a:t>
            </a:r>
            <a:endParaRPr/>
          </a:p>
        </p:txBody>
      </p:sp>
      <p:sp>
        <p:nvSpPr>
          <p:cNvPr id="663" name="Google Shape;663;p57"/>
          <p:cNvSpPr txBox="1">
            <a:spLocks noGrp="1"/>
          </p:cNvSpPr>
          <p:nvPr>
            <p:ph type="ctrTitle" idx="4294967295"/>
          </p:nvPr>
        </p:nvSpPr>
        <p:spPr>
          <a:xfrm>
            <a:off x="0" y="1069975"/>
            <a:ext cx="5213350" cy="946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Résultat - CNN 2 </a:t>
            </a:r>
            <a:endParaRPr/>
          </a:p>
        </p:txBody>
      </p:sp>
      <p:graphicFrame>
        <p:nvGraphicFramePr>
          <p:cNvPr id="655" name="Google Shape;655;p57"/>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4 Résultats</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56" name="Google Shape;656;p57"/>
          <p:cNvSpPr txBox="1"/>
          <p:nvPr/>
        </p:nvSpPr>
        <p:spPr>
          <a:xfrm>
            <a:off x="1827754" y="839700"/>
            <a:ext cx="5488500" cy="9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Le réseau apprend à renvoyer un score constant</a:t>
            </a:r>
            <a:endParaRPr>
              <a:solidFill>
                <a:schemeClr val="dk1"/>
              </a:solidFill>
              <a:latin typeface="Roboto Condensed"/>
              <a:ea typeface="Roboto Condensed"/>
              <a:cs typeface="Roboto Condensed"/>
              <a:sym typeface="Roboto Condensed"/>
            </a:endParaRPr>
          </a:p>
        </p:txBody>
      </p:sp>
      <p:sp>
        <p:nvSpPr>
          <p:cNvPr id="657" name="Google Shape;657;p57"/>
          <p:cNvSpPr txBox="1"/>
          <p:nvPr/>
        </p:nvSpPr>
        <p:spPr>
          <a:xfrm>
            <a:off x="1054075" y="4379950"/>
            <a:ext cx="3531900" cy="49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Apprentissage avec les </a:t>
            </a:r>
            <a:r>
              <a:rPr lang="en-GB" i="1">
                <a:solidFill>
                  <a:schemeClr val="dk1"/>
                </a:solidFill>
                <a:latin typeface="Roboto Condensed"/>
                <a:ea typeface="Roboto Condensed"/>
                <a:cs typeface="Roboto Condensed"/>
                <a:sym typeface="Roboto Condensed"/>
              </a:rPr>
              <a:t>squats</a:t>
            </a:r>
            <a:r>
              <a:rPr lang="en-GB">
                <a:solidFill>
                  <a:schemeClr val="dk1"/>
                </a:solidFill>
                <a:latin typeface="Roboto Condensed"/>
                <a:ea typeface="Roboto Condensed"/>
                <a:cs typeface="Roboto Condensed"/>
                <a:sym typeface="Roboto Condensed"/>
              </a:rPr>
              <a:t>, avec leur note, en enlevant des articulations</a:t>
            </a:r>
            <a:endParaRPr>
              <a:solidFill>
                <a:schemeClr val="dk1"/>
              </a:solidFill>
              <a:latin typeface="Roboto Condensed"/>
              <a:ea typeface="Roboto Condensed"/>
              <a:cs typeface="Roboto Condensed"/>
              <a:sym typeface="Roboto Condensed"/>
            </a:endParaRPr>
          </a:p>
        </p:txBody>
      </p:sp>
      <p:sp>
        <p:nvSpPr>
          <p:cNvPr id="658" name="Google Shape;658;p57"/>
          <p:cNvSpPr txBox="1"/>
          <p:nvPr/>
        </p:nvSpPr>
        <p:spPr>
          <a:xfrm>
            <a:off x="4538325" y="4380100"/>
            <a:ext cx="3531900" cy="49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Apprentissage sans les </a:t>
            </a:r>
            <a:r>
              <a:rPr lang="en-GB" i="1">
                <a:solidFill>
                  <a:schemeClr val="dk1"/>
                </a:solidFill>
                <a:latin typeface="Roboto Condensed"/>
                <a:ea typeface="Roboto Condensed"/>
                <a:cs typeface="Roboto Condensed"/>
                <a:sym typeface="Roboto Condensed"/>
              </a:rPr>
              <a:t>squats</a:t>
            </a:r>
            <a:r>
              <a:rPr lang="en-GB">
                <a:solidFill>
                  <a:schemeClr val="dk1"/>
                </a:solidFill>
                <a:latin typeface="Roboto Condensed"/>
                <a:ea typeface="Roboto Condensed"/>
                <a:cs typeface="Roboto Condensed"/>
                <a:sym typeface="Roboto Condensed"/>
              </a:rPr>
              <a:t>, sans leur note, en enlevant des articulations</a:t>
            </a:r>
            <a:endParaRPr>
              <a:solidFill>
                <a:schemeClr val="dk1"/>
              </a:solidFill>
              <a:latin typeface="Roboto Condensed"/>
              <a:ea typeface="Roboto Condensed"/>
              <a:cs typeface="Roboto Condensed"/>
              <a:sym typeface="Roboto Condensed"/>
            </a:endParaRPr>
          </a:p>
        </p:txBody>
      </p:sp>
      <p:pic>
        <p:nvPicPr>
          <p:cNvPr id="659" name="Google Shape;659;p57"/>
          <p:cNvPicPr preferRelativeResize="0"/>
          <p:nvPr/>
        </p:nvPicPr>
        <p:blipFill>
          <a:blip r:embed="rId4">
            <a:alphaModFix/>
          </a:blip>
          <a:stretch>
            <a:fillRect/>
          </a:stretch>
        </p:blipFill>
        <p:spPr>
          <a:xfrm>
            <a:off x="1403113" y="1552384"/>
            <a:ext cx="2854777" cy="2854778"/>
          </a:xfrm>
          <a:prstGeom prst="rect">
            <a:avLst/>
          </a:prstGeom>
          <a:noFill/>
          <a:ln>
            <a:noFill/>
          </a:ln>
        </p:spPr>
      </p:pic>
      <p:pic>
        <p:nvPicPr>
          <p:cNvPr id="660" name="Google Shape;660;p57"/>
          <p:cNvPicPr preferRelativeResize="0"/>
          <p:nvPr/>
        </p:nvPicPr>
        <p:blipFill>
          <a:blip r:embed="rId5">
            <a:alphaModFix/>
          </a:blip>
          <a:stretch>
            <a:fillRect/>
          </a:stretch>
        </p:blipFill>
        <p:spPr>
          <a:xfrm>
            <a:off x="4924949" y="1600438"/>
            <a:ext cx="2758650" cy="2758650"/>
          </a:xfrm>
          <a:prstGeom prst="rect">
            <a:avLst/>
          </a:prstGeom>
          <a:noFill/>
          <a:ln>
            <a:noFill/>
          </a:ln>
        </p:spPr>
      </p:pic>
      <p:sp>
        <p:nvSpPr>
          <p:cNvPr id="661" name="Google Shape;661;p57"/>
          <p:cNvSpPr txBox="1"/>
          <p:nvPr/>
        </p:nvSpPr>
        <p:spPr>
          <a:xfrm>
            <a:off x="-71675" y="3913650"/>
            <a:ext cx="1474800" cy="493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accent6"/>
              </a:buClr>
              <a:buSzPts val="1100"/>
              <a:buFont typeface="Arial"/>
              <a:buNone/>
            </a:pPr>
            <a:r>
              <a:rPr lang="en-GB">
                <a:solidFill>
                  <a:schemeClr val="dk1"/>
                </a:solidFill>
                <a:latin typeface="Roboto Condensed"/>
                <a:ea typeface="Roboto Condensed"/>
                <a:cs typeface="Roboto Condensed"/>
                <a:sym typeface="Roboto Condensed"/>
              </a:rPr>
              <a:t>RMSE = 0,005</a:t>
            </a:r>
            <a:endParaRPr>
              <a:solidFill>
                <a:schemeClr val="dk1"/>
              </a:solidFill>
              <a:latin typeface="Roboto Condensed"/>
              <a:ea typeface="Roboto Condensed"/>
              <a:cs typeface="Roboto Condensed"/>
              <a:sym typeface="Roboto Condensed"/>
            </a:endParaRPr>
          </a:p>
          <a:p>
            <a:pPr marL="0" marR="0" lvl="0" indent="0" algn="r" rtl="0">
              <a:spcBef>
                <a:spcPts val="0"/>
              </a:spcBef>
              <a:spcAft>
                <a:spcPts val="0"/>
              </a:spcAft>
              <a:buSzPts val="1100"/>
              <a:buNone/>
            </a:pPr>
            <a:r>
              <a:rPr lang="en-GB">
                <a:solidFill>
                  <a:schemeClr val="dk1"/>
                </a:solidFill>
                <a:latin typeface="Roboto Condensed"/>
                <a:ea typeface="Roboto Condensed"/>
                <a:cs typeface="Roboto Condensed"/>
                <a:sym typeface="Roboto Condensed"/>
              </a:rPr>
              <a:t>Corrélation = 0,94</a:t>
            </a:r>
            <a:endParaRPr>
              <a:solidFill>
                <a:schemeClr val="dk1"/>
              </a:solidFill>
              <a:latin typeface="Roboto Condensed"/>
              <a:ea typeface="Roboto Condensed"/>
              <a:cs typeface="Roboto Condensed"/>
              <a:sym typeface="Roboto Condensed"/>
            </a:endParaRPr>
          </a:p>
        </p:txBody>
      </p:sp>
      <p:sp>
        <p:nvSpPr>
          <p:cNvPr id="662" name="Google Shape;662;p57"/>
          <p:cNvSpPr txBox="1"/>
          <p:nvPr/>
        </p:nvSpPr>
        <p:spPr>
          <a:xfrm>
            <a:off x="7683600" y="3865600"/>
            <a:ext cx="1474800" cy="49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6"/>
              </a:buClr>
              <a:buSzPts val="1100"/>
              <a:buFont typeface="Arial"/>
              <a:buNone/>
            </a:pPr>
            <a:r>
              <a:rPr lang="en-GB">
                <a:solidFill>
                  <a:schemeClr val="dk1"/>
                </a:solidFill>
                <a:latin typeface="Roboto Condensed"/>
                <a:ea typeface="Roboto Condensed"/>
                <a:cs typeface="Roboto Condensed"/>
                <a:sym typeface="Roboto Condensed"/>
              </a:rPr>
              <a:t>RMSE = 0,006</a:t>
            </a:r>
            <a:endParaRPr>
              <a:solidFill>
                <a:schemeClr val="dk1"/>
              </a:solidFill>
              <a:latin typeface="Roboto Condensed"/>
              <a:ea typeface="Roboto Condensed"/>
              <a:cs typeface="Roboto Condensed"/>
              <a:sym typeface="Roboto Condensed"/>
            </a:endParaRPr>
          </a:p>
          <a:p>
            <a:pPr marL="0" marR="0" lvl="0" indent="0" algn="l" rtl="0">
              <a:spcBef>
                <a:spcPts val="0"/>
              </a:spcBef>
              <a:spcAft>
                <a:spcPts val="0"/>
              </a:spcAft>
              <a:buSzPts val="1100"/>
              <a:buNone/>
            </a:pPr>
            <a:r>
              <a:rPr lang="en-GB">
                <a:solidFill>
                  <a:schemeClr val="dk1"/>
                </a:solidFill>
                <a:latin typeface="Roboto Condensed"/>
                <a:ea typeface="Roboto Condensed"/>
                <a:cs typeface="Roboto Condensed"/>
                <a:sym typeface="Roboto Condensed"/>
              </a:rPr>
              <a:t>Corrélation = 0,91</a:t>
            </a:r>
            <a:endParaRPr>
              <a:solidFill>
                <a:schemeClr val="dk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animEffect transition="in" filter="fade">
                                      <p:cBhvr>
                                        <p:cTn id="7" dur="1000"/>
                                        <p:tgtEl>
                                          <p:spTgt spid="658"/>
                                        </p:tgtEl>
                                      </p:cBhvr>
                                    </p:animEffect>
                                  </p:childTnLst>
                                </p:cTn>
                              </p:par>
                              <p:par>
                                <p:cTn id="8" presetID="10" presetClass="entr" presetSubtype="0" fill="hold" nodeType="withEffect">
                                  <p:stCondLst>
                                    <p:cond delay="0"/>
                                  </p:stCondLst>
                                  <p:childTnLst>
                                    <p:set>
                                      <p:cBhvr>
                                        <p:cTn id="9" dur="1" fill="hold">
                                          <p:stCondLst>
                                            <p:cond delay="0"/>
                                          </p:stCondLst>
                                        </p:cTn>
                                        <p:tgtEl>
                                          <p:spTgt spid="660"/>
                                        </p:tgtEl>
                                        <p:attrNameLst>
                                          <p:attrName>style.visibility</p:attrName>
                                        </p:attrNameLst>
                                      </p:cBhvr>
                                      <p:to>
                                        <p:strVal val="visible"/>
                                      </p:to>
                                    </p:set>
                                    <p:animEffect transition="in" filter="fade">
                                      <p:cBhvr>
                                        <p:cTn id="10" dur="1000"/>
                                        <p:tgtEl>
                                          <p:spTgt spid="660"/>
                                        </p:tgtEl>
                                      </p:cBhvr>
                                    </p:animEffect>
                                  </p:childTnLst>
                                </p:cTn>
                              </p:par>
                              <p:par>
                                <p:cTn id="11" presetID="10" presetClass="entr" presetSubtype="0" fill="hold" nodeType="withEffect">
                                  <p:stCondLst>
                                    <p:cond delay="0"/>
                                  </p:stCondLst>
                                  <p:childTnLst>
                                    <p:set>
                                      <p:cBhvr>
                                        <p:cTn id="12" dur="1" fill="hold">
                                          <p:stCondLst>
                                            <p:cond delay="0"/>
                                          </p:stCondLst>
                                        </p:cTn>
                                        <p:tgtEl>
                                          <p:spTgt spid="662"/>
                                        </p:tgtEl>
                                        <p:attrNameLst>
                                          <p:attrName>style.visibility</p:attrName>
                                        </p:attrNameLst>
                                      </p:cBhvr>
                                      <p:to>
                                        <p:strVal val="visible"/>
                                      </p:to>
                                    </p:set>
                                    <p:animEffect transition="in" filter="fade">
                                      <p:cBhvr>
                                        <p:cTn id="13" dur="1000"/>
                                        <p:tgtEl>
                                          <p:spTgt spid="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58"/>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69" name="Google Shape;669;p58"/>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LSTM</a:t>
            </a:r>
            <a:endParaRPr/>
          </a:p>
        </p:txBody>
      </p:sp>
      <p:graphicFrame>
        <p:nvGraphicFramePr>
          <p:cNvPr id="670" name="Google Shape;670;p58"/>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4 Résultats</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71" name="Google Shape;671;p58"/>
          <p:cNvPicPr preferRelativeResize="0"/>
          <p:nvPr/>
        </p:nvPicPr>
        <p:blipFill rotWithShape="1">
          <a:blip r:embed="rId4">
            <a:alphaModFix/>
          </a:blip>
          <a:srcRect t="1267" b="1267"/>
          <a:stretch/>
        </p:blipFill>
        <p:spPr>
          <a:xfrm>
            <a:off x="4700839" y="1069975"/>
            <a:ext cx="3513023" cy="3423997"/>
          </a:xfrm>
          <a:prstGeom prst="rect">
            <a:avLst/>
          </a:prstGeom>
          <a:noFill/>
          <a:ln>
            <a:noFill/>
          </a:ln>
        </p:spPr>
      </p:pic>
      <p:pic>
        <p:nvPicPr>
          <p:cNvPr id="672" name="Google Shape;672;p58"/>
          <p:cNvPicPr preferRelativeResize="0"/>
          <p:nvPr/>
        </p:nvPicPr>
        <p:blipFill rotWithShape="1">
          <a:blip r:embed="rId5">
            <a:alphaModFix/>
          </a:blip>
          <a:srcRect l="298" r="298"/>
          <a:stretch/>
        </p:blipFill>
        <p:spPr>
          <a:xfrm>
            <a:off x="930139" y="1069975"/>
            <a:ext cx="3403478" cy="3423998"/>
          </a:xfrm>
          <a:prstGeom prst="rect">
            <a:avLst/>
          </a:prstGeom>
          <a:noFill/>
          <a:ln>
            <a:noFill/>
          </a:ln>
        </p:spPr>
      </p:pic>
      <p:sp>
        <p:nvSpPr>
          <p:cNvPr id="673" name="Google Shape;673;p58"/>
          <p:cNvSpPr txBox="1"/>
          <p:nvPr/>
        </p:nvSpPr>
        <p:spPr>
          <a:xfrm>
            <a:off x="1318588" y="4493975"/>
            <a:ext cx="2553600" cy="39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Fonction de perte</a:t>
            </a:r>
            <a:endParaRPr>
              <a:solidFill>
                <a:schemeClr val="dk1"/>
              </a:solidFill>
              <a:latin typeface="Roboto Condensed"/>
              <a:ea typeface="Roboto Condensed"/>
              <a:cs typeface="Roboto Condensed"/>
              <a:sym typeface="Roboto Condensed"/>
            </a:endParaRPr>
          </a:p>
        </p:txBody>
      </p:sp>
      <p:sp>
        <p:nvSpPr>
          <p:cNvPr id="674" name="Google Shape;674;p58"/>
          <p:cNvSpPr txBox="1"/>
          <p:nvPr/>
        </p:nvSpPr>
        <p:spPr>
          <a:xfrm>
            <a:off x="5184650" y="4493975"/>
            <a:ext cx="2553600" cy="39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a:solidFill>
                  <a:schemeClr val="dk1"/>
                </a:solidFill>
                <a:latin typeface="Roboto Condensed"/>
                <a:ea typeface="Roboto Condensed"/>
                <a:cs typeface="Roboto Condensed"/>
                <a:sym typeface="Roboto Condensed"/>
              </a:rPr>
              <a:t>Corrélation</a:t>
            </a:r>
            <a:endParaRPr>
              <a:solidFill>
                <a:schemeClr val="dk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1000"/>
                                        <p:tgtEl>
                                          <p:spTgt spid="674"/>
                                        </p:tgtEl>
                                      </p:cBhvr>
                                    </p:animEffect>
                                  </p:childTnLst>
                                </p:cTn>
                              </p:par>
                              <p:par>
                                <p:cTn id="8" presetID="10" presetClass="entr" presetSubtype="0" fill="hold" nodeType="withEffect">
                                  <p:stCondLst>
                                    <p:cond delay="0"/>
                                  </p:stCondLst>
                                  <p:childTnLst>
                                    <p:set>
                                      <p:cBhvr>
                                        <p:cTn id="9" dur="1" fill="hold">
                                          <p:stCondLst>
                                            <p:cond delay="0"/>
                                          </p:stCondLst>
                                        </p:cTn>
                                        <p:tgtEl>
                                          <p:spTgt spid="671"/>
                                        </p:tgtEl>
                                        <p:attrNameLst>
                                          <p:attrName>style.visibility</p:attrName>
                                        </p:attrNameLst>
                                      </p:cBhvr>
                                      <p:to>
                                        <p:strVal val="visible"/>
                                      </p:to>
                                    </p:set>
                                    <p:animEffect transition="in" filter="fade">
                                      <p:cBhvr>
                                        <p:cTn id="10" dur="10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59"/>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681" name="Google Shape;681;p59"/>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4 Résultats</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0"/>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SVR</a:t>
            </a:r>
            <a:endParaRPr/>
          </a:p>
        </p:txBody>
      </p:sp>
      <p:graphicFrame>
        <p:nvGraphicFramePr>
          <p:cNvPr id="690" name="Google Shape;690;p60"/>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4 Résultats</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91" name="Google Shape;691;p60"/>
          <p:cNvPicPr preferRelativeResize="0"/>
          <p:nvPr/>
        </p:nvPicPr>
        <p:blipFill rotWithShape="1">
          <a:blip r:embed="rId3">
            <a:alphaModFix/>
          </a:blip>
          <a:srcRect l="6823" t="3408" r="6589" b="7591"/>
          <a:stretch/>
        </p:blipFill>
        <p:spPr>
          <a:xfrm>
            <a:off x="146000" y="996700"/>
            <a:ext cx="4194551" cy="3150100"/>
          </a:xfrm>
          <a:prstGeom prst="rect">
            <a:avLst/>
          </a:prstGeom>
          <a:noFill/>
          <a:ln>
            <a:noFill/>
          </a:ln>
        </p:spPr>
      </p:pic>
      <p:pic>
        <p:nvPicPr>
          <p:cNvPr id="692" name="Google Shape;692;p60"/>
          <p:cNvPicPr preferRelativeResize="0"/>
          <p:nvPr/>
        </p:nvPicPr>
        <p:blipFill rotWithShape="1">
          <a:blip r:embed="rId4">
            <a:alphaModFix/>
          </a:blip>
          <a:srcRect l="6762" t="4171" r="6649" b="7831"/>
          <a:stretch/>
        </p:blipFill>
        <p:spPr>
          <a:xfrm>
            <a:off x="4673500" y="996700"/>
            <a:ext cx="4242152" cy="3150100"/>
          </a:xfrm>
          <a:prstGeom prst="rect">
            <a:avLst/>
          </a:prstGeom>
          <a:noFill/>
          <a:ln>
            <a:noFill/>
          </a:ln>
        </p:spPr>
      </p:pic>
      <p:sp>
        <p:nvSpPr>
          <p:cNvPr id="693" name="Google Shape;693;p60"/>
          <p:cNvSpPr txBox="1"/>
          <p:nvPr/>
        </p:nvSpPr>
        <p:spPr>
          <a:xfrm>
            <a:off x="2538900" y="4097725"/>
            <a:ext cx="4066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chemeClr val="dk1"/>
                </a:solidFill>
                <a:latin typeface="Roboto Condensed"/>
                <a:ea typeface="Roboto Condensed"/>
                <a:cs typeface="Roboto Condensed"/>
                <a:sym typeface="Roboto Condensed"/>
              </a:rPr>
              <a:t>Exemple de mauvaises détections des positions des articulations et du corps</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7"/>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EFCB8BC-462D-410F-AF54-1B593E17C6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graphicFrame>
        <p:nvGraphicFramePr>
          <p:cNvPr id="5" name="Diagramme 4">
            <a:extLst>
              <a:ext uri="{FF2B5EF4-FFF2-40B4-BE49-F238E27FC236}">
                <a16:creationId xmlns:a16="http://schemas.microsoft.com/office/drawing/2014/main" id="{4FACABDC-65A9-4529-BE53-7E8EF909B120}"/>
              </a:ext>
            </a:extLst>
          </p:cNvPr>
          <p:cNvGraphicFramePr/>
          <p:nvPr>
            <p:extLst>
              <p:ext uri="{D42A27DB-BD31-4B8C-83A1-F6EECF244321}">
                <p14:modId xmlns:p14="http://schemas.microsoft.com/office/powerpoint/2010/main" val="2410108654"/>
              </p:ext>
            </p:extLst>
          </p:nvPr>
        </p:nvGraphicFramePr>
        <p:xfrm>
          <a:off x="1028700" y="91491"/>
          <a:ext cx="7086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4"/>
        <p:cNvGrpSpPr/>
        <p:nvPr/>
      </p:nvGrpSpPr>
      <p:grpSpPr>
        <a:xfrm>
          <a:off x="0" y="0"/>
          <a:ext cx="0" cy="0"/>
          <a:chOff x="0" y="0"/>
          <a:chExt cx="0" cy="0"/>
        </a:xfrm>
      </p:grpSpPr>
      <p:sp>
        <p:nvSpPr>
          <p:cNvPr id="31" name="Google Shape;710;p62">
            <a:extLst>
              <a:ext uri="{FF2B5EF4-FFF2-40B4-BE49-F238E27FC236}">
                <a16:creationId xmlns:a16="http://schemas.microsoft.com/office/drawing/2014/main" id="{0AC08FBE-F0D7-4F5F-B321-38476E307F76}"/>
              </a:ext>
            </a:extLst>
          </p:cNvPr>
          <p:cNvSpPr/>
          <p:nvPr/>
        </p:nvSpPr>
        <p:spPr>
          <a:xfrm>
            <a:off x="4683860" y="2601859"/>
            <a:ext cx="1593043" cy="947522"/>
          </a:xfrm>
          <a:custGeom>
            <a:avLst/>
            <a:gdLst/>
            <a:ahLst/>
            <a:cxnLst/>
            <a:rect l="l" t="t" r="r" b="b"/>
            <a:pathLst>
              <a:path w="2030510" h="1159048" extrusionOk="0">
                <a:moveTo>
                  <a:pt x="0" y="0"/>
                </a:moveTo>
                <a:lnTo>
                  <a:pt x="2030510" y="0"/>
                </a:lnTo>
                <a:lnTo>
                  <a:pt x="2030510" y="1156304"/>
                </a:lnTo>
                <a:lnTo>
                  <a:pt x="95950" y="1156304"/>
                </a:lnTo>
                <a:lnTo>
                  <a:pt x="61661" y="1156304"/>
                </a:lnTo>
                <a:lnTo>
                  <a:pt x="13592" y="1156304"/>
                </a:lnTo>
                <a:lnTo>
                  <a:pt x="0" y="1159048"/>
                </a:lnTo>
                <a:lnTo>
                  <a:pt x="0" y="0"/>
                </a:lnTo>
                <a:close/>
              </a:path>
            </a:pathLst>
          </a:custGeom>
          <a:solidFill>
            <a:srgbClr val="004A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1" name="Google Shape;731;p62"/>
          <p:cNvSpPr/>
          <p:nvPr/>
        </p:nvSpPr>
        <p:spPr>
          <a:xfrm>
            <a:off x="6169713" y="2598383"/>
            <a:ext cx="116754" cy="931333"/>
          </a:xfrm>
          <a:custGeom>
            <a:avLst/>
            <a:gdLst/>
            <a:ahLst/>
            <a:cxnLst/>
            <a:rect l="l" t="t" r="r" b="b"/>
            <a:pathLst>
              <a:path w="2030510" h="1037697" extrusionOk="0">
                <a:moveTo>
                  <a:pt x="0" y="0"/>
                </a:moveTo>
                <a:lnTo>
                  <a:pt x="13592" y="2744"/>
                </a:lnTo>
                <a:lnTo>
                  <a:pt x="93270" y="2744"/>
                </a:lnTo>
                <a:lnTo>
                  <a:pt x="118036" y="2744"/>
                </a:lnTo>
                <a:lnTo>
                  <a:pt x="2030510" y="2744"/>
                </a:lnTo>
                <a:lnTo>
                  <a:pt x="2030510" y="1037697"/>
                </a:lnTo>
                <a:lnTo>
                  <a:pt x="0" y="1037697"/>
                </a:lnTo>
                <a:lnTo>
                  <a:pt x="0" y="0"/>
                </a:lnTo>
                <a:close/>
              </a:path>
            </a:pathLst>
          </a:custGeom>
          <a:solidFill>
            <a:schemeClr val="accent6">
              <a:alpha val="2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0" name="Google Shape;710;p62"/>
          <p:cNvSpPr/>
          <p:nvPr/>
        </p:nvSpPr>
        <p:spPr>
          <a:xfrm>
            <a:off x="2821781" y="2601859"/>
            <a:ext cx="1593043" cy="947522"/>
          </a:xfrm>
          <a:custGeom>
            <a:avLst/>
            <a:gdLst/>
            <a:ahLst/>
            <a:cxnLst/>
            <a:rect l="l" t="t" r="r" b="b"/>
            <a:pathLst>
              <a:path w="2030510" h="1159048" extrusionOk="0">
                <a:moveTo>
                  <a:pt x="0" y="0"/>
                </a:moveTo>
                <a:lnTo>
                  <a:pt x="2030510" y="0"/>
                </a:lnTo>
                <a:lnTo>
                  <a:pt x="2030510" y="1156304"/>
                </a:lnTo>
                <a:lnTo>
                  <a:pt x="95950" y="1156304"/>
                </a:lnTo>
                <a:lnTo>
                  <a:pt x="61661" y="1156304"/>
                </a:lnTo>
                <a:lnTo>
                  <a:pt x="13592" y="1156304"/>
                </a:lnTo>
                <a:lnTo>
                  <a:pt x="0" y="1159048"/>
                </a:lnTo>
                <a:lnTo>
                  <a:pt x="0" y="0"/>
                </a:lnTo>
                <a:close/>
              </a:path>
            </a:pathLst>
          </a:custGeom>
          <a:solidFill>
            <a:srgbClr val="87AD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8" name="Google Shape;708;p62"/>
          <p:cNvSpPr/>
          <p:nvPr/>
        </p:nvSpPr>
        <p:spPr>
          <a:xfrm>
            <a:off x="2825555" y="1467883"/>
            <a:ext cx="1629484" cy="931333"/>
          </a:xfrm>
          <a:custGeom>
            <a:avLst/>
            <a:gdLst/>
            <a:ahLst/>
            <a:cxnLst/>
            <a:rect l="l" t="t" r="r" b="b"/>
            <a:pathLst>
              <a:path w="2030510" h="1037697" extrusionOk="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B4E0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05" name="Google Shape;705;p62"/>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707" name="Google Shape;707;p62"/>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5 Conclusion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09" name="Google Shape;709;p62"/>
          <p:cNvSpPr/>
          <p:nvPr/>
        </p:nvSpPr>
        <p:spPr>
          <a:xfrm>
            <a:off x="4668410" y="1467883"/>
            <a:ext cx="1629483" cy="931332"/>
          </a:xfrm>
          <a:custGeom>
            <a:avLst/>
            <a:gdLst/>
            <a:ahLst/>
            <a:cxnLst/>
            <a:rect l="l" t="t" r="r" b="b"/>
            <a:pathLst>
              <a:path w="2030508" h="1037696" extrusionOk="0">
                <a:moveTo>
                  <a:pt x="2030508" y="0"/>
                </a:moveTo>
                <a:lnTo>
                  <a:pt x="2030508" y="1037696"/>
                </a:lnTo>
                <a:lnTo>
                  <a:pt x="0" y="1037696"/>
                </a:lnTo>
                <a:lnTo>
                  <a:pt x="0" y="2743"/>
                </a:lnTo>
                <a:lnTo>
                  <a:pt x="1934562" y="2743"/>
                </a:lnTo>
                <a:lnTo>
                  <a:pt x="1968851" y="2743"/>
                </a:lnTo>
                <a:lnTo>
                  <a:pt x="2016920" y="2743"/>
                </a:lnTo>
                <a:lnTo>
                  <a:pt x="2030508" y="0"/>
                </a:lnTo>
                <a:close/>
              </a:path>
            </a:pathLst>
          </a:custGeom>
          <a:solidFill>
            <a:srgbClr val="6397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1" name="Google Shape;711;p62"/>
          <p:cNvSpPr/>
          <p:nvPr/>
        </p:nvSpPr>
        <p:spPr>
          <a:xfrm>
            <a:off x="2740190" y="1027500"/>
            <a:ext cx="3617997" cy="369354"/>
          </a:xfrm>
          <a:custGeom>
            <a:avLst/>
            <a:gdLst/>
            <a:ahLst/>
            <a:cxnLst/>
            <a:rect l="l" t="t" r="r" b="b"/>
            <a:pathLst>
              <a:path w="4508407" h="460254" extrusionOk="0">
                <a:moveTo>
                  <a:pt x="2254202" y="0"/>
                </a:moveTo>
                <a:cubicBezTo>
                  <a:pt x="2319728" y="0"/>
                  <a:pt x="2372845" y="53116"/>
                  <a:pt x="2372845" y="118642"/>
                </a:cubicBezTo>
                <a:lnTo>
                  <a:pt x="2372845" y="222970"/>
                </a:lnTo>
                <a:lnTo>
                  <a:pt x="4307406" y="222970"/>
                </a:lnTo>
                <a:lnTo>
                  <a:pt x="4341695" y="222970"/>
                </a:lnTo>
                <a:lnTo>
                  <a:pt x="4389764" y="222970"/>
                </a:lnTo>
                <a:cubicBezTo>
                  <a:pt x="4455290" y="222970"/>
                  <a:pt x="4508407" y="276086"/>
                  <a:pt x="4508407" y="341612"/>
                </a:cubicBezTo>
                <a:cubicBezTo>
                  <a:pt x="4508407" y="407138"/>
                  <a:pt x="4455290" y="460254"/>
                  <a:pt x="4389764" y="460254"/>
                </a:cubicBezTo>
                <a:lnTo>
                  <a:pt x="4341695" y="460254"/>
                </a:lnTo>
                <a:lnTo>
                  <a:pt x="4307406" y="460254"/>
                </a:lnTo>
                <a:lnTo>
                  <a:pt x="223086" y="460254"/>
                </a:lnTo>
                <a:lnTo>
                  <a:pt x="198320" y="460254"/>
                </a:lnTo>
                <a:lnTo>
                  <a:pt x="118642" y="460254"/>
                </a:lnTo>
                <a:cubicBezTo>
                  <a:pt x="53116" y="460254"/>
                  <a:pt x="0" y="407138"/>
                  <a:pt x="0" y="341612"/>
                </a:cubicBezTo>
                <a:cubicBezTo>
                  <a:pt x="0" y="276086"/>
                  <a:pt x="53116" y="222970"/>
                  <a:pt x="118642" y="222970"/>
                </a:cubicBezTo>
                <a:lnTo>
                  <a:pt x="198320" y="222970"/>
                </a:lnTo>
                <a:lnTo>
                  <a:pt x="223086" y="222970"/>
                </a:lnTo>
                <a:lnTo>
                  <a:pt x="2135560" y="222970"/>
                </a:lnTo>
                <a:lnTo>
                  <a:pt x="2135560" y="118642"/>
                </a:lnTo>
                <a:cubicBezTo>
                  <a:pt x="2135560" y="53116"/>
                  <a:pt x="2188676" y="0"/>
                  <a:pt x="2254202" y="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62"/>
          <p:cNvSpPr/>
          <p:nvPr/>
        </p:nvSpPr>
        <p:spPr>
          <a:xfrm rot="10800000">
            <a:off x="2785312" y="3614842"/>
            <a:ext cx="3572913" cy="1222183"/>
          </a:xfrm>
          <a:custGeom>
            <a:avLst/>
            <a:gdLst/>
            <a:ahLst/>
            <a:cxnLst/>
            <a:rect l="l" t="t" r="r" b="b"/>
            <a:pathLst>
              <a:path w="4508407" h="1522970" extrusionOk="0">
                <a:moveTo>
                  <a:pt x="4389764" y="1522970"/>
                </a:moveTo>
                <a:lnTo>
                  <a:pt x="4341695" y="1522970"/>
                </a:lnTo>
                <a:lnTo>
                  <a:pt x="4307406" y="1522970"/>
                </a:lnTo>
                <a:lnTo>
                  <a:pt x="223086" y="1522970"/>
                </a:lnTo>
                <a:lnTo>
                  <a:pt x="198320" y="1522970"/>
                </a:lnTo>
                <a:lnTo>
                  <a:pt x="118642" y="1522970"/>
                </a:lnTo>
                <a:cubicBezTo>
                  <a:pt x="53116" y="1522970"/>
                  <a:pt x="0" y="1469854"/>
                  <a:pt x="0" y="1404328"/>
                </a:cubicBezTo>
                <a:cubicBezTo>
                  <a:pt x="0" y="1338802"/>
                  <a:pt x="53116" y="1285686"/>
                  <a:pt x="118642" y="1285686"/>
                </a:cubicBezTo>
                <a:lnTo>
                  <a:pt x="198320" y="1285686"/>
                </a:lnTo>
                <a:lnTo>
                  <a:pt x="223086" y="1285686"/>
                </a:lnTo>
                <a:lnTo>
                  <a:pt x="1910928" y="1285686"/>
                </a:lnTo>
                <a:lnTo>
                  <a:pt x="1018541" y="393299"/>
                </a:lnTo>
                <a:cubicBezTo>
                  <a:pt x="972182" y="346940"/>
                  <a:pt x="972182" y="271779"/>
                  <a:pt x="1018541" y="225420"/>
                </a:cubicBezTo>
                <a:cubicBezTo>
                  <a:pt x="1064901" y="179061"/>
                  <a:pt x="1140061" y="179061"/>
                  <a:pt x="1186420" y="225420"/>
                </a:cubicBezTo>
                <a:lnTo>
                  <a:pt x="2135558" y="1174558"/>
                </a:lnTo>
                <a:lnTo>
                  <a:pt x="2135558" y="118642"/>
                </a:lnTo>
                <a:cubicBezTo>
                  <a:pt x="2135558" y="53116"/>
                  <a:pt x="2188675" y="0"/>
                  <a:pt x="2254201" y="0"/>
                </a:cubicBezTo>
                <a:cubicBezTo>
                  <a:pt x="2319727" y="0"/>
                  <a:pt x="2372843" y="53116"/>
                  <a:pt x="2372843" y="118642"/>
                </a:cubicBezTo>
                <a:lnTo>
                  <a:pt x="2372843" y="1172778"/>
                </a:lnTo>
                <a:lnTo>
                  <a:pt x="3321981" y="223640"/>
                </a:lnTo>
                <a:cubicBezTo>
                  <a:pt x="3368341" y="176789"/>
                  <a:pt x="3443898" y="176391"/>
                  <a:pt x="3490750" y="222750"/>
                </a:cubicBezTo>
                <a:cubicBezTo>
                  <a:pt x="3537602" y="269110"/>
                  <a:pt x="3537999" y="344668"/>
                  <a:pt x="3491640" y="391519"/>
                </a:cubicBezTo>
                <a:lnTo>
                  <a:pt x="2597473" y="1285686"/>
                </a:lnTo>
                <a:lnTo>
                  <a:pt x="4307406" y="1285686"/>
                </a:lnTo>
                <a:lnTo>
                  <a:pt x="4341695" y="1285686"/>
                </a:lnTo>
                <a:lnTo>
                  <a:pt x="4389764" y="1285686"/>
                </a:lnTo>
                <a:cubicBezTo>
                  <a:pt x="4455290" y="1285686"/>
                  <a:pt x="4508407" y="1338802"/>
                  <a:pt x="4508407" y="1404328"/>
                </a:cubicBezTo>
                <a:cubicBezTo>
                  <a:pt x="4508407" y="1469854"/>
                  <a:pt x="4455290" y="1522970"/>
                  <a:pt x="4389764" y="1522970"/>
                </a:cubicBezTo>
                <a:close/>
              </a:path>
            </a:pathLst>
          </a:custGeom>
          <a:solidFill>
            <a:srgbClr val="3434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62"/>
          <p:cNvSpPr/>
          <p:nvPr/>
        </p:nvSpPr>
        <p:spPr>
          <a:xfrm>
            <a:off x="2821781" y="1467883"/>
            <a:ext cx="116754" cy="931333"/>
          </a:xfrm>
          <a:custGeom>
            <a:avLst/>
            <a:gdLst/>
            <a:ahLst/>
            <a:cxnLst/>
            <a:rect l="l" t="t" r="r" b="b"/>
            <a:pathLst>
              <a:path w="2030510" h="1037697" extrusionOk="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000000">
              <a:alpha val="2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4" name="Google Shape;714;p62"/>
          <p:cNvSpPr/>
          <p:nvPr/>
        </p:nvSpPr>
        <p:spPr>
          <a:xfrm>
            <a:off x="2821781" y="2598982"/>
            <a:ext cx="116754" cy="930136"/>
          </a:xfrm>
          <a:custGeom>
            <a:avLst/>
            <a:gdLst/>
            <a:ahLst/>
            <a:cxnLst/>
            <a:rect l="l" t="t" r="r" b="b"/>
            <a:pathLst>
              <a:path w="2030510" h="1159048" extrusionOk="0">
                <a:moveTo>
                  <a:pt x="0" y="0"/>
                </a:moveTo>
                <a:lnTo>
                  <a:pt x="2030510" y="0"/>
                </a:lnTo>
                <a:lnTo>
                  <a:pt x="2030510" y="1156304"/>
                </a:lnTo>
                <a:lnTo>
                  <a:pt x="95950" y="1156304"/>
                </a:lnTo>
                <a:lnTo>
                  <a:pt x="61661" y="1156304"/>
                </a:lnTo>
                <a:lnTo>
                  <a:pt x="13592" y="1156304"/>
                </a:lnTo>
                <a:lnTo>
                  <a:pt x="0" y="1159048"/>
                </a:lnTo>
                <a:lnTo>
                  <a:pt x="0" y="0"/>
                </a:lnTo>
                <a:close/>
              </a:path>
            </a:pathLst>
          </a:custGeom>
          <a:solidFill>
            <a:srgbClr val="000000">
              <a:alpha val="2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5" name="Google Shape;715;p62"/>
          <p:cNvSpPr/>
          <p:nvPr/>
        </p:nvSpPr>
        <p:spPr>
          <a:xfrm>
            <a:off x="6185160" y="1467883"/>
            <a:ext cx="116754" cy="931333"/>
          </a:xfrm>
          <a:custGeom>
            <a:avLst/>
            <a:gdLst/>
            <a:ahLst/>
            <a:cxnLst/>
            <a:rect l="l" t="t" r="r" b="b"/>
            <a:pathLst>
              <a:path w="2030510" h="1037697" extrusionOk="0">
                <a:moveTo>
                  <a:pt x="0" y="0"/>
                </a:moveTo>
                <a:lnTo>
                  <a:pt x="13592" y="2744"/>
                </a:lnTo>
                <a:lnTo>
                  <a:pt x="93270" y="2744"/>
                </a:lnTo>
                <a:lnTo>
                  <a:pt x="118036" y="2744"/>
                </a:lnTo>
                <a:lnTo>
                  <a:pt x="2030510" y="2744"/>
                </a:lnTo>
                <a:lnTo>
                  <a:pt x="2030510" y="1037697"/>
                </a:lnTo>
                <a:lnTo>
                  <a:pt x="0" y="1037697"/>
                </a:lnTo>
                <a:lnTo>
                  <a:pt x="0" y="0"/>
                </a:lnTo>
                <a:close/>
              </a:path>
            </a:pathLst>
          </a:custGeom>
          <a:solidFill>
            <a:schemeClr val="accent6">
              <a:alpha val="2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716" name="Google Shape;716;p62"/>
          <p:cNvGrpSpPr/>
          <p:nvPr/>
        </p:nvGrpSpPr>
        <p:grpSpPr>
          <a:xfrm>
            <a:off x="59450" y="1446655"/>
            <a:ext cx="2655646" cy="949727"/>
            <a:chOff x="135645" y="2627771"/>
            <a:chExt cx="3680219" cy="1318515"/>
          </a:xfrm>
        </p:grpSpPr>
        <p:sp>
          <p:nvSpPr>
            <p:cNvPr id="717" name="Google Shape;717;p62"/>
            <p:cNvSpPr txBox="1"/>
            <p:nvPr/>
          </p:nvSpPr>
          <p:spPr>
            <a:xfrm>
              <a:off x="135645" y="2627771"/>
              <a:ext cx="3532500" cy="4617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endParaRPr sz="1800" dirty="0">
                <a:solidFill>
                  <a:schemeClr val="dk1"/>
                </a:solidFill>
                <a:latin typeface="Exo 2"/>
                <a:ea typeface="Exo 2"/>
                <a:cs typeface="Exo 2"/>
                <a:sym typeface="Exo 2"/>
              </a:endParaRPr>
            </a:p>
          </p:txBody>
        </p:sp>
        <p:sp>
          <p:nvSpPr>
            <p:cNvPr id="718" name="Google Shape;718;p62"/>
            <p:cNvSpPr txBox="1"/>
            <p:nvPr/>
          </p:nvSpPr>
          <p:spPr>
            <a:xfrm>
              <a:off x="889664" y="2825185"/>
              <a:ext cx="2926200" cy="1121101"/>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sz="1300" dirty="0">
                  <a:solidFill>
                    <a:schemeClr val="dk1"/>
                  </a:solidFill>
                  <a:latin typeface="Roboto Condensed"/>
                  <a:ea typeface="Roboto Condensed"/>
                  <a:cs typeface="Roboto Condensed"/>
                  <a:sym typeface="Roboto Condensed"/>
                </a:rPr>
                <a:t>Pinpoint relevant parameters to vary and model architecture to undergo simulation</a:t>
              </a:r>
              <a:endParaRPr sz="1300" dirty="0">
                <a:solidFill>
                  <a:schemeClr val="dk1"/>
                </a:solidFill>
                <a:latin typeface="Roboto Condensed"/>
                <a:ea typeface="Roboto Condensed"/>
                <a:cs typeface="Roboto Condensed"/>
                <a:sym typeface="Roboto Condensed"/>
              </a:endParaRPr>
            </a:p>
          </p:txBody>
        </p:sp>
      </p:grpSp>
      <p:grpSp>
        <p:nvGrpSpPr>
          <p:cNvPr id="719" name="Google Shape;719;p62"/>
          <p:cNvGrpSpPr/>
          <p:nvPr/>
        </p:nvGrpSpPr>
        <p:grpSpPr>
          <a:xfrm>
            <a:off x="6358187" y="2571750"/>
            <a:ext cx="2111724" cy="1351101"/>
            <a:chOff x="438548" y="2627766"/>
            <a:chExt cx="2926447" cy="1875748"/>
          </a:xfrm>
        </p:grpSpPr>
        <p:sp>
          <p:nvSpPr>
            <p:cNvPr id="720" name="Google Shape;720;p62"/>
            <p:cNvSpPr txBox="1"/>
            <p:nvPr/>
          </p:nvSpPr>
          <p:spPr>
            <a:xfrm>
              <a:off x="438795" y="2627766"/>
              <a:ext cx="2926200" cy="4617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New dynamics  </a:t>
              </a:r>
              <a:endParaRPr sz="1800" dirty="0">
                <a:solidFill>
                  <a:schemeClr val="dk1"/>
                </a:solidFill>
                <a:latin typeface="Exo 2"/>
                <a:ea typeface="Exo 2"/>
                <a:cs typeface="Exo 2"/>
                <a:sym typeface="Exo 2"/>
              </a:endParaRPr>
            </a:p>
          </p:txBody>
        </p:sp>
        <p:sp>
          <p:nvSpPr>
            <p:cNvPr id="721" name="Google Shape;721;p62"/>
            <p:cNvSpPr txBox="1"/>
            <p:nvPr/>
          </p:nvSpPr>
          <p:spPr>
            <a:xfrm>
              <a:off x="438548" y="3086914"/>
              <a:ext cx="2926200" cy="1416600"/>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sz="1300" dirty="0">
                  <a:latin typeface="Roboto Condensed"/>
                  <a:ea typeface="Roboto Condensed"/>
                  <a:cs typeface="Roboto Condensed"/>
                  <a:sym typeface="Roboto Condensed"/>
                </a:rPr>
                <a:t>Resulting in the discover of new dynamics and behaviors to interpret </a:t>
              </a:r>
              <a:endParaRPr sz="1300" dirty="0">
                <a:latin typeface="Roboto Condensed"/>
                <a:ea typeface="Roboto Condensed"/>
                <a:cs typeface="Roboto Condensed"/>
                <a:sym typeface="Roboto Condensed"/>
              </a:endParaRPr>
            </a:p>
          </p:txBody>
        </p:sp>
      </p:grpSp>
      <p:grpSp>
        <p:nvGrpSpPr>
          <p:cNvPr id="722" name="Google Shape;722;p62"/>
          <p:cNvGrpSpPr/>
          <p:nvPr/>
        </p:nvGrpSpPr>
        <p:grpSpPr>
          <a:xfrm>
            <a:off x="6169713" y="1321508"/>
            <a:ext cx="2366560" cy="1226985"/>
            <a:chOff x="-509258" y="2348676"/>
            <a:chExt cx="3279601" cy="1703437"/>
          </a:xfrm>
        </p:grpSpPr>
        <p:sp>
          <p:nvSpPr>
            <p:cNvPr id="723" name="Google Shape;723;p62"/>
            <p:cNvSpPr txBox="1"/>
            <p:nvPr/>
          </p:nvSpPr>
          <p:spPr>
            <a:xfrm>
              <a:off x="-509258" y="2348676"/>
              <a:ext cx="3279601" cy="626044"/>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Time varying</a:t>
              </a:r>
            </a:p>
            <a:p>
              <a:pPr marL="0" marR="0" lvl="0" indent="0" algn="ctr" rtl="0">
                <a:spcBef>
                  <a:spcPts val="0"/>
                </a:spcBef>
                <a:spcAft>
                  <a:spcPts val="0"/>
                </a:spcAft>
                <a:buNone/>
              </a:pPr>
              <a:r>
                <a:rPr lang="en-GB" sz="1800" b="1" dirty="0">
                  <a:solidFill>
                    <a:schemeClr val="dk1"/>
                  </a:solidFill>
                  <a:latin typeface="Exo 2"/>
                  <a:ea typeface="Exo 2"/>
                  <a:cs typeface="Exo 2"/>
                  <a:sym typeface="Exo 2"/>
                </a:rPr>
                <a:t>Parameters</a:t>
              </a:r>
              <a:endParaRPr sz="1800" dirty="0">
                <a:solidFill>
                  <a:schemeClr val="dk1"/>
                </a:solidFill>
                <a:latin typeface="Exo 2"/>
                <a:ea typeface="Exo 2"/>
                <a:cs typeface="Exo 2"/>
                <a:sym typeface="Exo 2"/>
              </a:endParaRPr>
            </a:p>
          </p:txBody>
        </p:sp>
        <p:sp>
          <p:nvSpPr>
            <p:cNvPr id="724" name="Google Shape;724;p62"/>
            <p:cNvSpPr txBox="1"/>
            <p:nvPr/>
          </p:nvSpPr>
          <p:spPr>
            <a:xfrm>
              <a:off x="-280560" y="2931013"/>
              <a:ext cx="2926200" cy="1121100"/>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sz="1300" dirty="0">
                  <a:solidFill>
                    <a:schemeClr val="dk1"/>
                  </a:solidFill>
                  <a:latin typeface="Roboto Condensed"/>
                  <a:ea typeface="Roboto Condensed"/>
                  <a:cs typeface="Roboto Condensed"/>
                  <a:sym typeface="Roboto Condensed"/>
                </a:rPr>
                <a:t>Simulate over the time of the chosen parameters and configuration model </a:t>
              </a:r>
              <a:endParaRPr sz="1300" dirty="0">
                <a:solidFill>
                  <a:schemeClr val="dk1"/>
                </a:solidFill>
                <a:latin typeface="Roboto Condensed"/>
                <a:ea typeface="Roboto Condensed"/>
                <a:cs typeface="Roboto Condensed"/>
                <a:sym typeface="Roboto Condensed"/>
              </a:endParaRPr>
            </a:p>
          </p:txBody>
        </p:sp>
      </p:grpSp>
      <p:pic>
        <p:nvPicPr>
          <p:cNvPr id="3" name="Graphique 2" descr="Carte avec repère">
            <a:extLst>
              <a:ext uri="{FF2B5EF4-FFF2-40B4-BE49-F238E27FC236}">
                <a16:creationId xmlns:a16="http://schemas.microsoft.com/office/drawing/2014/main" id="{0B1C8B15-FB64-4AA6-A1BC-2DFB1D81D3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754" y="2549205"/>
            <a:ext cx="936945" cy="936945"/>
          </a:xfrm>
          <a:prstGeom prst="rect">
            <a:avLst/>
          </a:prstGeom>
        </p:spPr>
      </p:pic>
      <p:pic>
        <p:nvPicPr>
          <p:cNvPr id="5" name="Graphique 4" descr="Tête avec engrenages">
            <a:extLst>
              <a:ext uri="{FF2B5EF4-FFF2-40B4-BE49-F238E27FC236}">
                <a16:creationId xmlns:a16="http://schemas.microsoft.com/office/drawing/2014/main" id="{C234160E-2935-490B-B45E-1865A61620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8871" y="2619163"/>
            <a:ext cx="938436" cy="931333"/>
          </a:xfrm>
          <a:prstGeom prst="rect">
            <a:avLst/>
          </a:prstGeom>
        </p:spPr>
      </p:pic>
      <p:pic>
        <p:nvPicPr>
          <p:cNvPr id="7" name="Graphique 6" descr="Mille">
            <a:extLst>
              <a:ext uri="{FF2B5EF4-FFF2-40B4-BE49-F238E27FC236}">
                <a16:creationId xmlns:a16="http://schemas.microsoft.com/office/drawing/2014/main" id="{5A889888-8F44-4F03-816D-4E24A2B85F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6412" y="1481980"/>
            <a:ext cx="914400" cy="914400"/>
          </a:xfrm>
          <a:prstGeom prst="rect">
            <a:avLst/>
          </a:prstGeom>
        </p:spPr>
      </p:pic>
      <p:pic>
        <p:nvPicPr>
          <p:cNvPr id="9" name="Graphique 8" descr="Chronomètre">
            <a:extLst>
              <a:ext uri="{FF2B5EF4-FFF2-40B4-BE49-F238E27FC236}">
                <a16:creationId xmlns:a16="http://schemas.microsoft.com/office/drawing/2014/main" id="{5E54BE99-D1CC-4010-8899-4F62AD03AE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28871" y="1442914"/>
            <a:ext cx="914400" cy="914400"/>
          </a:xfrm>
          <a:prstGeom prst="rect">
            <a:avLst/>
          </a:prstGeom>
        </p:spPr>
      </p:pic>
      <p:sp>
        <p:nvSpPr>
          <p:cNvPr id="38" name="Google Shape;720;p62">
            <a:extLst>
              <a:ext uri="{FF2B5EF4-FFF2-40B4-BE49-F238E27FC236}">
                <a16:creationId xmlns:a16="http://schemas.microsoft.com/office/drawing/2014/main" id="{FB09FDC8-D73D-4483-BF06-8E060ACEE3F1}"/>
              </a:ext>
            </a:extLst>
          </p:cNvPr>
          <p:cNvSpPr txBox="1"/>
          <p:nvPr/>
        </p:nvSpPr>
        <p:spPr>
          <a:xfrm>
            <a:off x="444198" y="2571750"/>
            <a:ext cx="2111546" cy="332562"/>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State Mapping </a:t>
            </a:r>
            <a:endParaRPr sz="1800" dirty="0">
              <a:solidFill>
                <a:schemeClr val="dk1"/>
              </a:solidFill>
              <a:latin typeface="Exo 2"/>
              <a:ea typeface="Exo 2"/>
              <a:cs typeface="Exo 2"/>
              <a:sym typeface="Exo 2"/>
            </a:endParaRPr>
          </a:p>
        </p:txBody>
      </p:sp>
      <p:sp>
        <p:nvSpPr>
          <p:cNvPr id="39" name="Google Shape;720;p62">
            <a:extLst>
              <a:ext uri="{FF2B5EF4-FFF2-40B4-BE49-F238E27FC236}">
                <a16:creationId xmlns:a16="http://schemas.microsoft.com/office/drawing/2014/main" id="{D13936BA-6B21-466D-A21B-259DFE339293}"/>
              </a:ext>
            </a:extLst>
          </p:cNvPr>
          <p:cNvSpPr txBox="1"/>
          <p:nvPr/>
        </p:nvSpPr>
        <p:spPr>
          <a:xfrm>
            <a:off x="505831" y="1210343"/>
            <a:ext cx="2111546" cy="332562"/>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Relevant model  </a:t>
            </a:r>
            <a:endParaRPr sz="1800" dirty="0">
              <a:solidFill>
                <a:schemeClr val="dk1"/>
              </a:solidFill>
              <a:latin typeface="Exo 2"/>
              <a:ea typeface="Exo 2"/>
              <a:cs typeface="Exo 2"/>
              <a:sym typeface="Exo 2"/>
            </a:endParaRPr>
          </a:p>
        </p:txBody>
      </p:sp>
      <p:sp>
        <p:nvSpPr>
          <p:cNvPr id="40" name="Google Shape;721;p62">
            <a:extLst>
              <a:ext uri="{FF2B5EF4-FFF2-40B4-BE49-F238E27FC236}">
                <a16:creationId xmlns:a16="http://schemas.microsoft.com/office/drawing/2014/main" id="{AA8AB3F4-AB2C-4D89-82F7-403F2801B847}"/>
              </a:ext>
            </a:extLst>
          </p:cNvPr>
          <p:cNvSpPr txBox="1"/>
          <p:nvPr/>
        </p:nvSpPr>
        <p:spPr>
          <a:xfrm>
            <a:off x="527269" y="2902473"/>
            <a:ext cx="2111546" cy="1020377"/>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300" noProof="1">
                <a:latin typeface="Roboto Condensed"/>
                <a:ea typeface="Roboto Condensed"/>
                <a:cs typeface="Roboto Condensed"/>
                <a:sym typeface="Roboto Condensed"/>
              </a:rPr>
              <a:t>Delimit</a:t>
            </a:r>
            <a:r>
              <a:rPr lang="fr-FR" sz="1300" dirty="0">
                <a:latin typeface="Roboto Condensed"/>
                <a:ea typeface="Roboto Condensed"/>
                <a:cs typeface="Roboto Condensed"/>
                <a:sym typeface="Roboto Condensed"/>
              </a:rPr>
              <a:t> different states observed to construct a bifurcation map</a:t>
            </a:r>
            <a:endParaRPr sz="1300" dirty="0">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5"/>
        <p:cNvGrpSpPr/>
        <p:nvPr/>
      </p:nvGrpSpPr>
      <p:grpSpPr>
        <a:xfrm>
          <a:off x="0" y="0"/>
          <a:ext cx="0" cy="0"/>
          <a:chOff x="0" y="0"/>
          <a:chExt cx="0" cy="0"/>
        </a:xfrm>
      </p:grpSpPr>
      <p:graphicFrame>
        <p:nvGraphicFramePr>
          <p:cNvPr id="737" name="Google Shape;737;p63"/>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5 Conclusion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38" name="Google Shape;738;p63"/>
          <p:cNvSpPr/>
          <p:nvPr/>
        </p:nvSpPr>
        <p:spPr>
          <a:xfrm>
            <a:off x="1356848" y="1052768"/>
            <a:ext cx="2407482" cy="1621296"/>
          </a:xfrm>
          <a:custGeom>
            <a:avLst/>
            <a:gdLst/>
            <a:ahLst/>
            <a:cxnLst/>
            <a:rect l="l" t="t" r="r" b="b"/>
            <a:pathLst>
              <a:path w="21600" h="21600" extrusionOk="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39" name="Google Shape;739;p63"/>
          <p:cNvSpPr/>
          <p:nvPr/>
        </p:nvSpPr>
        <p:spPr>
          <a:xfrm>
            <a:off x="3242484" y="1720248"/>
            <a:ext cx="2407482" cy="1621296"/>
          </a:xfrm>
          <a:custGeom>
            <a:avLst/>
            <a:gdLst/>
            <a:ahLst/>
            <a:cxnLst/>
            <a:rect l="l" t="t" r="r" b="b"/>
            <a:pathLst>
              <a:path w="21600" h="21600" extrusionOk="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flip="none" rotWithShape="1">
            <a:gsLst>
              <a:gs pos="0">
                <a:srgbClr val="8E2AA2"/>
              </a:gs>
              <a:gs pos="74000">
                <a:schemeClr val="bg1"/>
              </a:gs>
            </a:gsLst>
            <a:lin ang="5400000" scaled="0"/>
            <a:tileRect/>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40" name="Google Shape;740;p63"/>
          <p:cNvSpPr/>
          <p:nvPr/>
        </p:nvSpPr>
        <p:spPr>
          <a:xfrm>
            <a:off x="5128121" y="2387269"/>
            <a:ext cx="2407482" cy="1621296"/>
          </a:xfrm>
          <a:custGeom>
            <a:avLst/>
            <a:gdLst/>
            <a:ahLst/>
            <a:cxnLst/>
            <a:rect l="l" t="t" r="r" b="b"/>
            <a:pathLst>
              <a:path w="21600" h="21600" extrusionOk="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flip="none" rotWithShape="1">
            <a:gsLst>
              <a:gs pos="0">
                <a:srgbClr val="C994DA"/>
              </a:gs>
              <a:gs pos="72000">
                <a:schemeClr val="bg1"/>
              </a:gs>
            </a:gsLst>
            <a:lin ang="5400000" scaled="0"/>
            <a:tileRect/>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41" name="Google Shape;741;p63"/>
          <p:cNvSpPr/>
          <p:nvPr/>
        </p:nvSpPr>
        <p:spPr>
          <a:xfrm>
            <a:off x="993492" y="1172040"/>
            <a:ext cx="1247994" cy="1247184"/>
          </a:xfrm>
          <a:custGeom>
            <a:avLst/>
            <a:gdLst/>
            <a:ahLst/>
            <a:cxnLst/>
            <a:rect l="l" t="t" r="r" b="b"/>
            <a:pathLst>
              <a:path w="21600" h="21600" extrusionOk="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7030A0"/>
          </a:solidFill>
          <a:ln>
            <a:noFill/>
          </a:ln>
          <a:effectLst>
            <a:outerShdw blurRad="152400" dist="317500" dir="5400000" sx="90000" sy="-19000" rotWithShape="0">
              <a:srgbClr val="000000">
                <a:alpha val="14900"/>
              </a:srgb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7030A0"/>
              </a:solidFill>
              <a:latin typeface="Calibri"/>
              <a:ea typeface="Calibri"/>
              <a:cs typeface="Calibri"/>
              <a:sym typeface="Calibri"/>
            </a:endParaRPr>
          </a:p>
        </p:txBody>
      </p:sp>
      <p:sp>
        <p:nvSpPr>
          <p:cNvPr id="742" name="Google Shape;742;p63"/>
          <p:cNvSpPr/>
          <p:nvPr/>
        </p:nvSpPr>
        <p:spPr>
          <a:xfrm>
            <a:off x="2879128" y="1844393"/>
            <a:ext cx="1247994" cy="1247184"/>
          </a:xfrm>
          <a:custGeom>
            <a:avLst/>
            <a:gdLst/>
            <a:ahLst/>
            <a:cxnLst/>
            <a:rect l="l" t="t" r="r" b="b"/>
            <a:pathLst>
              <a:path w="21600" h="21600" extrusionOk="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8E2AA2"/>
          </a:solidFill>
          <a:ln w="19050" cap="flat" cmpd="sng">
            <a:solidFill>
              <a:srgbClr val="696969"/>
            </a:solidFill>
            <a:prstDash val="solid"/>
            <a:miter lim="400000"/>
            <a:headEnd type="none" w="sm" len="sm"/>
            <a:tailEnd type="none" w="sm" len="sm"/>
          </a:ln>
          <a:effectLst>
            <a:outerShdw blurRad="152400" dist="317500" dir="5400000" sx="90000" sy="-19000" rotWithShape="0">
              <a:srgbClr val="000000">
                <a:alpha val="14900"/>
              </a:srgb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63"/>
          <p:cNvSpPr/>
          <p:nvPr/>
        </p:nvSpPr>
        <p:spPr>
          <a:xfrm>
            <a:off x="4764765" y="2476436"/>
            <a:ext cx="1247994" cy="1247184"/>
          </a:xfrm>
          <a:custGeom>
            <a:avLst/>
            <a:gdLst/>
            <a:ahLst/>
            <a:cxnLst/>
            <a:rect l="l" t="t" r="r" b="b"/>
            <a:pathLst>
              <a:path w="21600" h="21600" extrusionOk="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C994DA"/>
          </a:solidFill>
          <a:ln>
            <a:noFill/>
          </a:ln>
          <a:effectLst>
            <a:outerShdw blurRad="152400" dist="317500" dir="5400000" sx="90000" sy="-19000" rotWithShape="0">
              <a:srgbClr val="000000">
                <a:alpha val="14900"/>
              </a:srgb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5" name="Google Shape;745;p63"/>
          <p:cNvGrpSpPr/>
          <p:nvPr/>
        </p:nvGrpSpPr>
        <p:grpSpPr>
          <a:xfrm>
            <a:off x="410378" y="2441229"/>
            <a:ext cx="1931869" cy="1647780"/>
            <a:chOff x="522331" y="3125937"/>
            <a:chExt cx="2983582" cy="2287630"/>
          </a:xfrm>
        </p:grpSpPr>
        <p:sp>
          <p:nvSpPr>
            <p:cNvPr id="746" name="Google Shape;746;p63"/>
            <p:cNvSpPr txBox="1"/>
            <p:nvPr/>
          </p:nvSpPr>
          <p:spPr>
            <a:xfrm>
              <a:off x="522331" y="3125937"/>
              <a:ext cx="2926200" cy="461701"/>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Compare</a:t>
              </a:r>
              <a:endParaRPr sz="1800" dirty="0">
                <a:solidFill>
                  <a:schemeClr val="dk1"/>
                </a:solidFill>
                <a:latin typeface="Exo 2"/>
                <a:ea typeface="Exo 2"/>
                <a:cs typeface="Exo 2"/>
                <a:sym typeface="Exo 2"/>
              </a:endParaRPr>
            </a:p>
          </p:txBody>
        </p:sp>
        <p:sp>
          <p:nvSpPr>
            <p:cNvPr id="747" name="Google Shape;747;p63"/>
            <p:cNvSpPr txBox="1"/>
            <p:nvPr/>
          </p:nvSpPr>
          <p:spPr>
            <a:xfrm>
              <a:off x="579713" y="3580867"/>
              <a:ext cx="2926200" cy="1832700"/>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dirty="0">
                  <a:solidFill>
                    <a:schemeClr val="dk1"/>
                  </a:solidFill>
                  <a:latin typeface="Roboto Condensed"/>
                  <a:ea typeface="Roboto Condensed"/>
                  <a:cs typeface="Roboto Condensed"/>
                  <a:sym typeface="Roboto Condensed"/>
                </a:rPr>
                <a:t>Interconnected AdEx</a:t>
              </a:r>
              <a:endParaRPr dirty="0">
                <a:solidFill>
                  <a:schemeClr val="dk1"/>
                </a:solidFill>
                <a:latin typeface="Roboto Condensed"/>
                <a:ea typeface="Roboto Condensed"/>
                <a:cs typeface="Roboto Condensed"/>
                <a:sym typeface="Roboto Condensed"/>
              </a:endParaRPr>
            </a:p>
          </p:txBody>
        </p:sp>
      </p:grpSp>
      <p:grpSp>
        <p:nvGrpSpPr>
          <p:cNvPr id="748" name="Google Shape;748;p63"/>
          <p:cNvGrpSpPr/>
          <p:nvPr/>
        </p:nvGrpSpPr>
        <p:grpSpPr>
          <a:xfrm>
            <a:off x="2304631" y="3112988"/>
            <a:ext cx="2073588" cy="1143008"/>
            <a:chOff x="315980" y="2043629"/>
            <a:chExt cx="2873598" cy="1586849"/>
          </a:xfrm>
        </p:grpSpPr>
        <p:sp>
          <p:nvSpPr>
            <p:cNvPr id="749" name="Google Shape;749;p63"/>
            <p:cNvSpPr txBox="1"/>
            <p:nvPr/>
          </p:nvSpPr>
          <p:spPr>
            <a:xfrm>
              <a:off x="315980" y="2043629"/>
              <a:ext cx="2807701" cy="461701"/>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Rate fluctuation</a:t>
              </a:r>
              <a:endParaRPr sz="1800" dirty="0">
                <a:solidFill>
                  <a:schemeClr val="dk1"/>
                </a:solidFill>
                <a:latin typeface="Exo 2"/>
                <a:ea typeface="Exo 2"/>
                <a:cs typeface="Exo 2"/>
                <a:sym typeface="Exo 2"/>
              </a:endParaRPr>
            </a:p>
          </p:txBody>
        </p:sp>
        <p:sp>
          <p:nvSpPr>
            <p:cNvPr id="750" name="Google Shape;750;p63"/>
            <p:cNvSpPr txBox="1"/>
            <p:nvPr/>
          </p:nvSpPr>
          <p:spPr>
            <a:xfrm>
              <a:off x="381878" y="2509379"/>
              <a:ext cx="2807700" cy="112109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GB" dirty="0">
                  <a:solidFill>
                    <a:schemeClr val="dk1"/>
                  </a:solidFill>
                  <a:latin typeface="Roboto Condensed"/>
                  <a:ea typeface="Roboto Condensed"/>
                  <a:cs typeface="Roboto Condensed"/>
                  <a:sym typeface="Roboto Condensed"/>
                </a:rPr>
                <a:t> Accounting it for second order</a:t>
              </a:r>
              <a:endParaRPr dirty="0">
                <a:solidFill>
                  <a:schemeClr val="dk1"/>
                </a:solidFill>
                <a:latin typeface="Roboto Condensed"/>
                <a:ea typeface="Roboto Condensed"/>
                <a:cs typeface="Roboto Condensed"/>
                <a:sym typeface="Roboto Condensed"/>
              </a:endParaRPr>
            </a:p>
          </p:txBody>
        </p:sp>
      </p:grpSp>
      <p:grpSp>
        <p:nvGrpSpPr>
          <p:cNvPr id="751" name="Google Shape;751;p63"/>
          <p:cNvGrpSpPr/>
          <p:nvPr/>
        </p:nvGrpSpPr>
        <p:grpSpPr>
          <a:xfrm>
            <a:off x="4561219" y="1755490"/>
            <a:ext cx="2111555" cy="1138257"/>
            <a:chOff x="25630" y="2546955"/>
            <a:chExt cx="2926213" cy="1580254"/>
          </a:xfrm>
        </p:grpSpPr>
        <p:sp>
          <p:nvSpPr>
            <p:cNvPr id="752" name="Google Shape;752;p63"/>
            <p:cNvSpPr txBox="1"/>
            <p:nvPr/>
          </p:nvSpPr>
          <p:spPr>
            <a:xfrm>
              <a:off x="25630" y="2546955"/>
              <a:ext cx="2926200" cy="4617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fr-FR" sz="1800" b="1" dirty="0">
                  <a:solidFill>
                    <a:schemeClr val="dk1"/>
                  </a:solidFill>
                  <a:latin typeface="Exo 2"/>
                  <a:ea typeface="Exo 2"/>
                  <a:cs typeface="Exo 2"/>
                  <a:sym typeface="Exo 2"/>
                </a:rPr>
                <a:t>Larger Scale</a:t>
              </a:r>
              <a:endParaRPr sz="1800" b="1" dirty="0">
                <a:solidFill>
                  <a:schemeClr val="dk1"/>
                </a:solidFill>
                <a:latin typeface="Exo 2"/>
                <a:ea typeface="Exo 2"/>
                <a:cs typeface="Exo 2"/>
                <a:sym typeface="Exo 2"/>
              </a:endParaRPr>
            </a:p>
          </p:txBody>
        </p:sp>
        <p:sp>
          <p:nvSpPr>
            <p:cNvPr id="753" name="Google Shape;753;p63"/>
            <p:cNvSpPr txBox="1"/>
            <p:nvPr/>
          </p:nvSpPr>
          <p:spPr>
            <a:xfrm>
              <a:off x="25643" y="3006109"/>
              <a:ext cx="2926200" cy="1121100"/>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dirty="0">
                  <a:solidFill>
                    <a:schemeClr val="dk1"/>
                  </a:solidFill>
                  <a:latin typeface="Roboto Condensed"/>
                  <a:ea typeface="Roboto Condensed"/>
                  <a:cs typeface="Roboto Condensed"/>
                  <a:sym typeface="Roboto Condensed"/>
                </a:rPr>
                <a:t>SpiNNaker =&gt; Mean-field</a:t>
              </a:r>
              <a:endParaRPr dirty="0">
                <a:solidFill>
                  <a:schemeClr val="dk1"/>
                </a:solidFill>
                <a:latin typeface="Roboto Condensed"/>
                <a:ea typeface="Roboto Condensed"/>
                <a:cs typeface="Roboto Condensed"/>
                <a:sym typeface="Roboto Condensed"/>
              </a:endParaRPr>
            </a:p>
          </p:txBody>
        </p:sp>
      </p:grpSp>
      <p:grpSp>
        <p:nvGrpSpPr>
          <p:cNvPr id="754" name="Google Shape;754;p63"/>
          <p:cNvGrpSpPr/>
          <p:nvPr/>
        </p:nvGrpSpPr>
        <p:grpSpPr>
          <a:xfrm>
            <a:off x="6446856" y="2441229"/>
            <a:ext cx="2129389" cy="1102627"/>
            <a:chOff x="-361963" y="2627766"/>
            <a:chExt cx="2950927" cy="1530789"/>
          </a:xfrm>
        </p:grpSpPr>
        <p:sp>
          <p:nvSpPr>
            <p:cNvPr id="755" name="Google Shape;755;p63"/>
            <p:cNvSpPr txBox="1"/>
            <p:nvPr/>
          </p:nvSpPr>
          <p:spPr>
            <a:xfrm>
              <a:off x="-337236" y="2627766"/>
              <a:ext cx="2926200" cy="461700"/>
            </a:xfrm>
            <a:prstGeom prst="rect">
              <a:avLst/>
            </a:prstGeom>
            <a:noFill/>
            <a:ln>
              <a:noFill/>
            </a:ln>
          </p:spPr>
          <p:txBody>
            <a:bodyPr spcFirstLastPara="1" wrap="square" lIns="0" tIns="45700" rIns="0" bIns="45700" anchor="b" anchorCtr="0">
              <a:noAutofit/>
            </a:bodyPr>
            <a:lstStyle/>
            <a:p>
              <a:pPr marL="0" marR="0" lvl="0" indent="0" algn="ctr" rtl="0">
                <a:spcBef>
                  <a:spcPts val="0"/>
                </a:spcBef>
                <a:spcAft>
                  <a:spcPts val="0"/>
                </a:spcAft>
                <a:buNone/>
              </a:pPr>
              <a:r>
                <a:rPr lang="en-GB" sz="1800" b="1" dirty="0">
                  <a:solidFill>
                    <a:schemeClr val="dk1"/>
                  </a:solidFill>
                  <a:latin typeface="Exo 2"/>
                  <a:ea typeface="Exo 2"/>
                  <a:cs typeface="Exo 2"/>
                  <a:sym typeface="Exo 2"/>
                </a:rPr>
                <a:t>Virtual Twin Brain</a:t>
              </a:r>
              <a:endParaRPr sz="1800" dirty="0">
                <a:solidFill>
                  <a:schemeClr val="dk1"/>
                </a:solidFill>
                <a:latin typeface="Exo 2"/>
                <a:ea typeface="Exo 2"/>
                <a:cs typeface="Exo 2"/>
                <a:sym typeface="Exo 2"/>
              </a:endParaRPr>
            </a:p>
          </p:txBody>
        </p:sp>
        <p:sp>
          <p:nvSpPr>
            <p:cNvPr id="756" name="Google Shape;756;p63"/>
            <p:cNvSpPr txBox="1"/>
            <p:nvPr/>
          </p:nvSpPr>
          <p:spPr>
            <a:xfrm>
              <a:off x="-361963" y="3037456"/>
              <a:ext cx="2926201" cy="1121099"/>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fr-FR" dirty="0">
                  <a:solidFill>
                    <a:schemeClr val="dk1"/>
                  </a:solidFill>
                  <a:latin typeface="Roboto Condensed"/>
                  <a:ea typeface="Roboto Condensed"/>
                  <a:cs typeface="Roboto Condensed"/>
                  <a:sym typeface="Roboto Condensed"/>
                </a:rPr>
                <a:t>Consciousness, society and interactions</a:t>
              </a:r>
              <a:endParaRPr dirty="0">
                <a:solidFill>
                  <a:schemeClr val="dk1"/>
                </a:solidFill>
                <a:latin typeface="Roboto Condensed"/>
                <a:ea typeface="Roboto Condensed"/>
                <a:cs typeface="Roboto Condensed"/>
                <a:sym typeface="Roboto Condensed"/>
              </a:endParaRPr>
            </a:p>
          </p:txBody>
        </p:sp>
      </p:grpSp>
      <p:grpSp>
        <p:nvGrpSpPr>
          <p:cNvPr id="758" name="Google Shape;758;p63"/>
          <p:cNvGrpSpPr/>
          <p:nvPr/>
        </p:nvGrpSpPr>
        <p:grpSpPr>
          <a:xfrm>
            <a:off x="1288169" y="1408054"/>
            <a:ext cx="553213" cy="719998"/>
            <a:chOff x="-3462150" y="2046625"/>
            <a:chExt cx="224500" cy="291450"/>
          </a:xfrm>
        </p:grpSpPr>
        <p:sp>
          <p:nvSpPr>
            <p:cNvPr id="759" name="Google Shape;759;p63"/>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3"/>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3"/>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3"/>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3"/>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3"/>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3"/>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63"/>
          <p:cNvGrpSpPr/>
          <p:nvPr/>
        </p:nvGrpSpPr>
        <p:grpSpPr>
          <a:xfrm>
            <a:off x="5049078" y="2571750"/>
            <a:ext cx="815457" cy="931219"/>
            <a:chOff x="-48237000" y="2342650"/>
            <a:chExt cx="256800" cy="300225"/>
          </a:xfrm>
        </p:grpSpPr>
        <p:sp>
          <p:nvSpPr>
            <p:cNvPr id="767" name="Google Shape;767;p63"/>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63"/>
          <p:cNvSpPr/>
          <p:nvPr/>
        </p:nvSpPr>
        <p:spPr>
          <a:xfrm>
            <a:off x="6627925" y="3231390"/>
            <a:ext cx="1247994" cy="1247184"/>
          </a:xfrm>
          <a:custGeom>
            <a:avLst/>
            <a:gdLst/>
            <a:ahLst/>
            <a:cxnLst/>
            <a:rect l="l" t="t" r="r" b="b"/>
            <a:pathLst>
              <a:path w="21600" h="21600" extrusionOk="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EFBFF3"/>
          </a:solidFill>
          <a:ln>
            <a:noFill/>
          </a:ln>
          <a:effectLst>
            <a:outerShdw blurRad="152400" dist="317500" dir="5400000" sx="90000" sy="-19000" rotWithShape="0">
              <a:srgbClr val="000000">
                <a:alpha val="14900"/>
              </a:srgbClr>
            </a:outerShdw>
          </a:effectLst>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 name="Graphique 2" descr="Balance de la justice">
            <a:extLst>
              <a:ext uri="{FF2B5EF4-FFF2-40B4-BE49-F238E27FC236}">
                <a16:creationId xmlns:a16="http://schemas.microsoft.com/office/drawing/2014/main" id="{AAD336E6-128D-4F84-9CC8-E51EE0D92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3452" y="3341544"/>
            <a:ext cx="972309" cy="976276"/>
          </a:xfrm>
          <a:prstGeom prst="rect">
            <a:avLst/>
          </a:prstGeom>
        </p:spPr>
      </p:pic>
      <p:pic>
        <p:nvPicPr>
          <p:cNvPr id="7" name="Graphique 6" descr="Sablier">
            <a:extLst>
              <a:ext uri="{FF2B5EF4-FFF2-40B4-BE49-F238E27FC236}">
                <a16:creationId xmlns:a16="http://schemas.microsoft.com/office/drawing/2014/main" id="{96E319B2-3E3C-477B-A636-EEF7E357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3101" y="2019236"/>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animEffect transition="in" filter="fade">
                                      <p:cBhvr>
                                        <p:cTn id="7" dur="1000"/>
                                        <p:tgtEl>
                                          <p:spTgt spid="738"/>
                                        </p:tgtEl>
                                      </p:cBhvr>
                                    </p:animEffect>
                                  </p:childTnLst>
                                </p:cTn>
                              </p:par>
                              <p:par>
                                <p:cTn id="8" presetID="10" presetClass="entr" presetSubtype="0" fill="hold" nodeType="withEffect">
                                  <p:stCondLst>
                                    <p:cond delay="0"/>
                                  </p:stCondLst>
                                  <p:childTnLst>
                                    <p:set>
                                      <p:cBhvr>
                                        <p:cTn id="9" dur="1" fill="hold">
                                          <p:stCondLst>
                                            <p:cond delay="0"/>
                                          </p:stCondLst>
                                        </p:cTn>
                                        <p:tgtEl>
                                          <p:spTgt spid="742"/>
                                        </p:tgtEl>
                                        <p:attrNameLst>
                                          <p:attrName>style.visibility</p:attrName>
                                        </p:attrNameLst>
                                      </p:cBhvr>
                                      <p:to>
                                        <p:strVal val="visible"/>
                                      </p:to>
                                    </p:set>
                                    <p:animEffect transition="in" filter="fade">
                                      <p:cBhvr>
                                        <p:cTn id="10" dur="1000"/>
                                        <p:tgtEl>
                                          <p:spTgt spid="742"/>
                                        </p:tgtEl>
                                      </p:cBhvr>
                                    </p:animEffect>
                                  </p:childTnLst>
                                </p:cTn>
                              </p:par>
                              <p:par>
                                <p:cTn id="11" presetID="10" presetClass="entr" presetSubtype="0" fill="hold" nodeType="withEffect">
                                  <p:stCondLst>
                                    <p:cond delay="0"/>
                                  </p:stCondLst>
                                  <p:childTnLst>
                                    <p:set>
                                      <p:cBhvr>
                                        <p:cTn id="12" dur="1" fill="hold">
                                          <p:stCondLst>
                                            <p:cond delay="0"/>
                                          </p:stCondLst>
                                        </p:cTn>
                                        <p:tgtEl>
                                          <p:spTgt spid="748"/>
                                        </p:tgtEl>
                                        <p:attrNameLst>
                                          <p:attrName>style.visibility</p:attrName>
                                        </p:attrNameLst>
                                      </p:cBhvr>
                                      <p:to>
                                        <p:strVal val="visible"/>
                                      </p:to>
                                    </p:set>
                                    <p:animEffect transition="in" filter="fade">
                                      <p:cBhvr>
                                        <p:cTn id="13" dur="1000"/>
                                        <p:tgtEl>
                                          <p:spTgt spid="7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9"/>
                                        </p:tgtEl>
                                        <p:attrNameLst>
                                          <p:attrName>style.visibility</p:attrName>
                                        </p:attrNameLst>
                                      </p:cBhvr>
                                      <p:to>
                                        <p:strVal val="visible"/>
                                      </p:to>
                                    </p:set>
                                    <p:animEffect transition="in" filter="fade">
                                      <p:cBhvr>
                                        <p:cTn id="18" dur="1200"/>
                                        <p:tgtEl>
                                          <p:spTgt spid="739"/>
                                        </p:tgtEl>
                                      </p:cBhvr>
                                    </p:animEffect>
                                  </p:childTnLst>
                                </p:cTn>
                              </p:par>
                              <p:par>
                                <p:cTn id="19" presetID="10" presetClass="entr" presetSubtype="0" fill="hold" nodeType="withEffect">
                                  <p:stCondLst>
                                    <p:cond delay="0"/>
                                  </p:stCondLst>
                                  <p:childTnLst>
                                    <p:set>
                                      <p:cBhvr>
                                        <p:cTn id="20" dur="1" fill="hold">
                                          <p:stCondLst>
                                            <p:cond delay="0"/>
                                          </p:stCondLst>
                                        </p:cTn>
                                        <p:tgtEl>
                                          <p:spTgt spid="743"/>
                                        </p:tgtEl>
                                        <p:attrNameLst>
                                          <p:attrName>style.visibility</p:attrName>
                                        </p:attrNameLst>
                                      </p:cBhvr>
                                      <p:to>
                                        <p:strVal val="visible"/>
                                      </p:to>
                                    </p:set>
                                    <p:animEffect transition="in" filter="fade">
                                      <p:cBhvr>
                                        <p:cTn id="21" dur="1000"/>
                                        <p:tgtEl>
                                          <p:spTgt spid="743"/>
                                        </p:tgtEl>
                                      </p:cBhvr>
                                    </p:animEffect>
                                  </p:childTnLst>
                                </p:cTn>
                              </p:par>
                              <p:par>
                                <p:cTn id="22" presetID="10" presetClass="entr" presetSubtype="0" fill="hold" nodeType="withEffect">
                                  <p:stCondLst>
                                    <p:cond delay="0"/>
                                  </p:stCondLst>
                                  <p:childTnLst>
                                    <p:set>
                                      <p:cBhvr>
                                        <p:cTn id="23" dur="1" fill="hold">
                                          <p:stCondLst>
                                            <p:cond delay="0"/>
                                          </p:stCondLst>
                                        </p:cTn>
                                        <p:tgtEl>
                                          <p:spTgt spid="758"/>
                                        </p:tgtEl>
                                        <p:attrNameLst>
                                          <p:attrName>style.visibility</p:attrName>
                                        </p:attrNameLst>
                                      </p:cBhvr>
                                      <p:to>
                                        <p:strVal val="visible"/>
                                      </p:to>
                                    </p:set>
                                    <p:animEffect transition="in" filter="fade">
                                      <p:cBhvr>
                                        <p:cTn id="24" dur="1000"/>
                                        <p:tgtEl>
                                          <p:spTgt spid="758"/>
                                        </p:tgtEl>
                                      </p:cBhvr>
                                    </p:animEffect>
                                  </p:childTnLst>
                                </p:cTn>
                              </p:par>
                              <p:par>
                                <p:cTn id="25" presetID="10" presetClass="entr" presetSubtype="0" fill="hold" nodeType="withEffect">
                                  <p:stCondLst>
                                    <p:cond delay="0"/>
                                  </p:stCondLst>
                                  <p:childTnLst>
                                    <p:set>
                                      <p:cBhvr>
                                        <p:cTn id="26" dur="1" fill="hold">
                                          <p:stCondLst>
                                            <p:cond delay="0"/>
                                          </p:stCondLst>
                                        </p:cTn>
                                        <p:tgtEl>
                                          <p:spTgt spid="751"/>
                                        </p:tgtEl>
                                        <p:attrNameLst>
                                          <p:attrName>style.visibility</p:attrName>
                                        </p:attrNameLst>
                                      </p:cBhvr>
                                      <p:to>
                                        <p:strVal val="visible"/>
                                      </p:to>
                                    </p:set>
                                    <p:animEffect transition="in" filter="fade">
                                      <p:cBhvr>
                                        <p:cTn id="27" dur="1000"/>
                                        <p:tgtEl>
                                          <p:spTgt spid="7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0"/>
                                        </p:tgtEl>
                                        <p:attrNameLst>
                                          <p:attrName>style.visibility</p:attrName>
                                        </p:attrNameLst>
                                      </p:cBhvr>
                                      <p:to>
                                        <p:strVal val="visible"/>
                                      </p:to>
                                    </p:set>
                                    <p:animEffect transition="in" filter="fade">
                                      <p:cBhvr>
                                        <p:cTn id="32" dur="1000"/>
                                        <p:tgtEl>
                                          <p:spTgt spid="740"/>
                                        </p:tgtEl>
                                      </p:cBhvr>
                                    </p:animEffect>
                                  </p:childTnLst>
                                </p:cTn>
                              </p:par>
                              <p:par>
                                <p:cTn id="33" presetID="10" presetClass="entr" presetSubtype="0" fill="hold" nodeType="withEffect">
                                  <p:stCondLst>
                                    <p:cond delay="0"/>
                                  </p:stCondLst>
                                  <p:childTnLst>
                                    <p:set>
                                      <p:cBhvr>
                                        <p:cTn id="34" dur="1" fill="hold">
                                          <p:stCondLst>
                                            <p:cond delay="0"/>
                                          </p:stCondLst>
                                        </p:cTn>
                                        <p:tgtEl>
                                          <p:spTgt spid="744"/>
                                        </p:tgtEl>
                                        <p:attrNameLst>
                                          <p:attrName>style.visibility</p:attrName>
                                        </p:attrNameLst>
                                      </p:cBhvr>
                                      <p:to>
                                        <p:strVal val="visible"/>
                                      </p:to>
                                    </p:set>
                                    <p:animEffect transition="in" filter="fade">
                                      <p:cBhvr>
                                        <p:cTn id="35" dur="1000"/>
                                        <p:tgtEl>
                                          <p:spTgt spid="744"/>
                                        </p:tgtEl>
                                      </p:cBhvr>
                                    </p:animEffect>
                                  </p:childTnLst>
                                </p:cTn>
                              </p:par>
                              <p:par>
                                <p:cTn id="36" presetID="10" presetClass="entr" presetSubtype="0" fill="hold" nodeType="withEffect">
                                  <p:stCondLst>
                                    <p:cond delay="0"/>
                                  </p:stCondLst>
                                  <p:childTnLst>
                                    <p:set>
                                      <p:cBhvr>
                                        <p:cTn id="37" dur="1" fill="hold">
                                          <p:stCondLst>
                                            <p:cond delay="0"/>
                                          </p:stCondLst>
                                        </p:cTn>
                                        <p:tgtEl>
                                          <p:spTgt spid="766"/>
                                        </p:tgtEl>
                                        <p:attrNameLst>
                                          <p:attrName>style.visibility</p:attrName>
                                        </p:attrNameLst>
                                      </p:cBhvr>
                                      <p:to>
                                        <p:strVal val="visible"/>
                                      </p:to>
                                    </p:set>
                                    <p:animEffect transition="in" filter="fade">
                                      <p:cBhvr>
                                        <p:cTn id="38" dur="1000"/>
                                        <p:tgtEl>
                                          <p:spTgt spid="766"/>
                                        </p:tgtEl>
                                      </p:cBhvr>
                                    </p:animEffect>
                                  </p:childTnLst>
                                </p:cTn>
                              </p:par>
                              <p:par>
                                <p:cTn id="39" presetID="10" presetClass="entr" presetSubtype="0" fill="hold" nodeType="withEffect">
                                  <p:stCondLst>
                                    <p:cond delay="0"/>
                                  </p:stCondLst>
                                  <p:childTnLst>
                                    <p:set>
                                      <p:cBhvr>
                                        <p:cTn id="40" dur="1" fill="hold">
                                          <p:stCondLst>
                                            <p:cond delay="0"/>
                                          </p:stCondLst>
                                        </p:cTn>
                                        <p:tgtEl>
                                          <p:spTgt spid="754"/>
                                        </p:tgtEl>
                                        <p:attrNameLst>
                                          <p:attrName>style.visibility</p:attrName>
                                        </p:attrNameLst>
                                      </p:cBhvr>
                                      <p:to>
                                        <p:strVal val="visible"/>
                                      </p:to>
                                    </p:set>
                                    <p:animEffect transition="in" filter="fade">
                                      <p:cBhvr>
                                        <p:cTn id="41" dur="1000"/>
                                        <p:tgtEl>
                                          <p:spTgt spid="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509282D-C4C3-465E-87E0-54F86A233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pic>
        <p:nvPicPr>
          <p:cNvPr id="254" name="Google Shape;254;p37"/>
          <p:cNvPicPr preferRelativeResize="0"/>
          <p:nvPr/>
        </p:nvPicPr>
        <p:blipFill>
          <a:blip r:embed="rId3">
            <a:alphaModFix/>
          </a:blip>
          <a:stretch>
            <a:fillRect/>
          </a:stretch>
        </p:blipFill>
        <p:spPr>
          <a:xfrm>
            <a:off x="-41800" y="-87312"/>
            <a:ext cx="9242949" cy="232925"/>
          </a:xfrm>
          <a:prstGeom prst="rect">
            <a:avLst/>
          </a:prstGeom>
          <a:noFill/>
          <a:ln>
            <a:noFill/>
          </a:ln>
        </p:spPr>
      </p:pic>
      <p:graphicFrame>
        <p:nvGraphicFramePr>
          <p:cNvPr id="255" name="Google Shape;255;p37"/>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1 Introduction</a:t>
                      </a:r>
                      <a:endParaRPr sz="1000" b="1"/>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8" name="Image 7">
            <a:extLst>
              <a:ext uri="{FF2B5EF4-FFF2-40B4-BE49-F238E27FC236}">
                <a16:creationId xmlns:a16="http://schemas.microsoft.com/office/drawing/2014/main" id="{FE7BD1A8-5FF4-4731-9F0D-A9AD4FAF7AC1}"/>
              </a:ext>
            </a:extLst>
          </p:cNvPr>
          <p:cNvPicPr>
            <a:picLocks noChangeAspect="1"/>
          </p:cNvPicPr>
          <p:nvPr/>
        </p:nvPicPr>
        <p:blipFill>
          <a:blip r:embed="rId4"/>
          <a:stretch>
            <a:fillRect/>
          </a:stretch>
        </p:blipFill>
        <p:spPr>
          <a:xfrm>
            <a:off x="-485030" y="-524786"/>
            <a:ext cx="9629030" cy="4619708"/>
          </a:xfrm>
          <a:prstGeom prst="rect">
            <a:avLst/>
          </a:prstGeom>
        </p:spPr>
      </p:pic>
      <p:pic>
        <p:nvPicPr>
          <p:cNvPr id="10" name="Image 9">
            <a:extLst>
              <a:ext uri="{FF2B5EF4-FFF2-40B4-BE49-F238E27FC236}">
                <a16:creationId xmlns:a16="http://schemas.microsoft.com/office/drawing/2014/main" id="{C2A55836-44F7-41E2-9925-8FD95C85F6E7}"/>
              </a:ext>
            </a:extLst>
          </p:cNvPr>
          <p:cNvPicPr>
            <a:picLocks noChangeAspect="1"/>
          </p:cNvPicPr>
          <p:nvPr/>
        </p:nvPicPr>
        <p:blipFill>
          <a:blip r:embed="rId5"/>
          <a:stretch>
            <a:fillRect/>
          </a:stretch>
        </p:blipFill>
        <p:spPr>
          <a:xfrm>
            <a:off x="5629523" y="2392251"/>
            <a:ext cx="2952902" cy="590580"/>
          </a:xfrm>
          <a:prstGeom prst="rect">
            <a:avLst/>
          </a:prstGeom>
        </p:spPr>
      </p:pic>
      <p:cxnSp>
        <p:nvCxnSpPr>
          <p:cNvPr id="12" name="Connecteur droit avec flèche 11">
            <a:extLst>
              <a:ext uri="{FF2B5EF4-FFF2-40B4-BE49-F238E27FC236}">
                <a16:creationId xmlns:a16="http://schemas.microsoft.com/office/drawing/2014/main" id="{EFA587CC-3CA6-45C3-AB5B-160654291FCC}"/>
              </a:ext>
            </a:extLst>
          </p:cNvPr>
          <p:cNvCxnSpPr/>
          <p:nvPr/>
        </p:nvCxnSpPr>
        <p:spPr>
          <a:xfrm>
            <a:off x="4683318" y="2687541"/>
            <a:ext cx="94620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4" name="Image 13">
            <a:extLst>
              <a:ext uri="{FF2B5EF4-FFF2-40B4-BE49-F238E27FC236}">
                <a16:creationId xmlns:a16="http://schemas.microsoft.com/office/drawing/2014/main" id="{0344799C-49A2-4033-9F54-1408B0F457E7}"/>
              </a:ext>
            </a:extLst>
          </p:cNvPr>
          <p:cNvPicPr>
            <a:picLocks noChangeAspect="1"/>
          </p:cNvPicPr>
          <p:nvPr/>
        </p:nvPicPr>
        <p:blipFill>
          <a:blip r:embed="rId6"/>
          <a:stretch>
            <a:fillRect/>
          </a:stretch>
        </p:blipFill>
        <p:spPr>
          <a:xfrm>
            <a:off x="5626106" y="2982831"/>
            <a:ext cx="2457576" cy="2010584"/>
          </a:xfrm>
          <a:prstGeom prst="rect">
            <a:avLst/>
          </a:prstGeom>
        </p:spPr>
      </p:pic>
      <p:pic>
        <p:nvPicPr>
          <p:cNvPr id="16" name="Image 15">
            <a:extLst>
              <a:ext uri="{FF2B5EF4-FFF2-40B4-BE49-F238E27FC236}">
                <a16:creationId xmlns:a16="http://schemas.microsoft.com/office/drawing/2014/main" id="{30A86EA4-697C-45BB-B670-D6967C17564B}"/>
              </a:ext>
            </a:extLst>
          </p:cNvPr>
          <p:cNvPicPr>
            <a:picLocks noChangeAspect="1"/>
          </p:cNvPicPr>
          <p:nvPr/>
        </p:nvPicPr>
        <p:blipFill>
          <a:blip r:embed="rId7"/>
          <a:stretch>
            <a:fillRect/>
          </a:stretch>
        </p:blipFill>
        <p:spPr>
          <a:xfrm>
            <a:off x="6664626" y="4276329"/>
            <a:ext cx="882695" cy="2921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64"/>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779" name="Google Shape;779;p64"/>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Obstacles et difficultés rencontrés</a:t>
            </a:r>
            <a:endParaRPr/>
          </a:p>
        </p:txBody>
      </p:sp>
      <p:graphicFrame>
        <p:nvGraphicFramePr>
          <p:cNvPr id="780" name="Google Shape;780;p64"/>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5 Conclusion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81" name="Google Shape;781;p64"/>
          <p:cNvSpPr/>
          <p:nvPr/>
        </p:nvSpPr>
        <p:spPr>
          <a:xfrm rot="10800000" flipH="1">
            <a:off x="1629283" y="4134053"/>
            <a:ext cx="5944200" cy="5103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82" name="Google Shape;782;p64"/>
          <p:cNvSpPr/>
          <p:nvPr/>
        </p:nvSpPr>
        <p:spPr>
          <a:xfrm rot="10800000" flipH="1">
            <a:off x="6026155" y="4297579"/>
            <a:ext cx="1011300" cy="252000"/>
          </a:xfrm>
          <a:prstGeom prst="ellipse">
            <a:avLst/>
          </a:prstGeom>
          <a:gradFill>
            <a:gsLst>
              <a:gs pos="0">
                <a:srgbClr val="7F7F7F"/>
              </a:gs>
              <a:gs pos="100000">
                <a:srgbClr val="7F7F7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83" name="Google Shape;783;p64"/>
          <p:cNvSpPr/>
          <p:nvPr/>
        </p:nvSpPr>
        <p:spPr>
          <a:xfrm rot="10800000" flipH="1">
            <a:off x="2353477" y="3982661"/>
            <a:ext cx="4466700" cy="746700"/>
          </a:xfrm>
          <a:prstGeom prst="ellipse">
            <a:avLst/>
          </a:prstGeom>
          <a:gradFill>
            <a:gsLst>
              <a:gs pos="0">
                <a:srgbClr val="3F3F3F">
                  <a:alpha val="80000"/>
                </a:srgbClr>
              </a:gs>
              <a:gs pos="100000">
                <a:srgbClr val="7F7F7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784" name="Google Shape;784;p64"/>
          <p:cNvGrpSpPr/>
          <p:nvPr/>
        </p:nvGrpSpPr>
        <p:grpSpPr>
          <a:xfrm>
            <a:off x="2071079" y="1309107"/>
            <a:ext cx="4544648" cy="3178931"/>
            <a:chOff x="3074988" y="1336675"/>
            <a:chExt cx="6848475" cy="4883150"/>
          </a:xfrm>
        </p:grpSpPr>
        <p:sp>
          <p:nvSpPr>
            <p:cNvPr id="785" name="Google Shape;785;p64"/>
            <p:cNvSpPr/>
            <p:nvPr/>
          </p:nvSpPr>
          <p:spPr>
            <a:xfrm>
              <a:off x="3074988" y="2433638"/>
              <a:ext cx="4198800" cy="700200"/>
            </a:xfrm>
            <a:prstGeom prst="rect">
              <a:avLst/>
            </a:prstGeom>
            <a:solidFill>
              <a:srgbClr val="A7CC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6" name="Google Shape;786;p64"/>
            <p:cNvSpPr/>
            <p:nvPr/>
          </p:nvSpPr>
          <p:spPr>
            <a:xfrm>
              <a:off x="3074988" y="3192463"/>
              <a:ext cx="4198800" cy="911100"/>
            </a:xfrm>
            <a:prstGeom prst="rect">
              <a:avLst/>
            </a:prstGeom>
            <a:solidFill>
              <a:srgbClr val="019A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7" name="Google Shape;787;p64"/>
            <p:cNvSpPr/>
            <p:nvPr/>
          </p:nvSpPr>
          <p:spPr>
            <a:xfrm>
              <a:off x="3074988" y="4184650"/>
              <a:ext cx="4198800" cy="8256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8" name="Google Shape;788;p64"/>
            <p:cNvSpPr/>
            <p:nvPr/>
          </p:nvSpPr>
          <p:spPr>
            <a:xfrm>
              <a:off x="3074988" y="5091113"/>
              <a:ext cx="4198800" cy="904800"/>
            </a:xfrm>
            <a:prstGeom prst="rect">
              <a:avLst/>
            </a:prstGeom>
            <a:solidFill>
              <a:srgbClr val="0779B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9" name="Google Shape;789;p64"/>
            <p:cNvSpPr/>
            <p:nvPr/>
          </p:nvSpPr>
          <p:spPr>
            <a:xfrm>
              <a:off x="7245351" y="5091113"/>
              <a:ext cx="758825" cy="1128713"/>
            </a:xfrm>
            <a:custGeom>
              <a:avLst/>
              <a:gdLst/>
              <a:ahLst/>
              <a:cxnLst/>
              <a:rect l="l" t="t" r="r" b="b"/>
              <a:pathLst>
                <a:path w="478" h="711" extrusionOk="0">
                  <a:moveTo>
                    <a:pt x="0" y="0"/>
                  </a:moveTo>
                  <a:lnTo>
                    <a:pt x="478" y="77"/>
                  </a:lnTo>
                  <a:lnTo>
                    <a:pt x="478" y="711"/>
                  </a:lnTo>
                  <a:lnTo>
                    <a:pt x="0" y="574"/>
                  </a:lnTo>
                  <a:lnTo>
                    <a:pt x="0" y="0"/>
                  </a:lnTo>
                  <a:close/>
                </a:path>
              </a:pathLst>
            </a:custGeom>
            <a:solidFill>
              <a:srgbClr val="44B8F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0" name="Google Shape;790;p64"/>
            <p:cNvSpPr/>
            <p:nvPr/>
          </p:nvSpPr>
          <p:spPr>
            <a:xfrm>
              <a:off x="8004176" y="4859338"/>
              <a:ext cx="1676400" cy="1360488"/>
            </a:xfrm>
            <a:custGeom>
              <a:avLst/>
              <a:gdLst/>
              <a:ahLst/>
              <a:cxnLst/>
              <a:rect l="l" t="t" r="r" b="b"/>
              <a:pathLst>
                <a:path w="1056" h="857" extrusionOk="0">
                  <a:moveTo>
                    <a:pt x="1056" y="0"/>
                  </a:moveTo>
                  <a:lnTo>
                    <a:pt x="1056" y="429"/>
                  </a:lnTo>
                  <a:lnTo>
                    <a:pt x="0" y="857"/>
                  </a:lnTo>
                  <a:lnTo>
                    <a:pt x="0" y="223"/>
                  </a:lnTo>
                  <a:lnTo>
                    <a:pt x="1056" y="0"/>
                  </a:lnTo>
                  <a:close/>
                </a:path>
              </a:pathLst>
            </a:custGeom>
            <a:solidFill>
              <a:srgbClr val="0779B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1" name="Google Shape;791;p64"/>
            <p:cNvSpPr/>
            <p:nvPr/>
          </p:nvSpPr>
          <p:spPr>
            <a:xfrm>
              <a:off x="7245351" y="4806950"/>
              <a:ext cx="2435225" cy="406400"/>
            </a:xfrm>
            <a:custGeom>
              <a:avLst/>
              <a:gdLst/>
              <a:ahLst/>
              <a:cxnLst/>
              <a:rect l="l" t="t" r="r" b="b"/>
              <a:pathLst>
                <a:path w="1534" h="256" extrusionOk="0">
                  <a:moveTo>
                    <a:pt x="1007" y="0"/>
                  </a:moveTo>
                  <a:lnTo>
                    <a:pt x="1534" y="33"/>
                  </a:lnTo>
                  <a:lnTo>
                    <a:pt x="478" y="256"/>
                  </a:lnTo>
                  <a:lnTo>
                    <a:pt x="0" y="179"/>
                  </a:lnTo>
                  <a:lnTo>
                    <a:pt x="1007" y="0"/>
                  </a:lnTo>
                  <a:close/>
                </a:path>
              </a:pathLst>
            </a:custGeom>
            <a:solidFill>
              <a:srgbClr val="055A8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64"/>
            <p:cNvSpPr/>
            <p:nvPr/>
          </p:nvSpPr>
          <p:spPr>
            <a:xfrm>
              <a:off x="7245351" y="4184650"/>
              <a:ext cx="758825" cy="920750"/>
            </a:xfrm>
            <a:custGeom>
              <a:avLst/>
              <a:gdLst/>
              <a:ahLst/>
              <a:cxnLst/>
              <a:rect l="l" t="t" r="r" b="b"/>
              <a:pathLst>
                <a:path w="478" h="580" extrusionOk="0">
                  <a:moveTo>
                    <a:pt x="0" y="0"/>
                  </a:moveTo>
                  <a:lnTo>
                    <a:pt x="478" y="0"/>
                  </a:lnTo>
                  <a:lnTo>
                    <a:pt x="478" y="580"/>
                  </a:lnTo>
                  <a:lnTo>
                    <a:pt x="0" y="516"/>
                  </a:lnTo>
                  <a:lnTo>
                    <a:pt x="0" y="0"/>
                  </a:lnTo>
                  <a:close/>
                </a:path>
              </a:pathLst>
            </a:custGeom>
            <a:solidFill>
              <a:srgbClr val="9B9B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3" name="Google Shape;793;p64"/>
            <p:cNvSpPr/>
            <p:nvPr/>
          </p:nvSpPr>
          <p:spPr>
            <a:xfrm>
              <a:off x="8004176" y="4184650"/>
              <a:ext cx="1676400" cy="920750"/>
            </a:xfrm>
            <a:custGeom>
              <a:avLst/>
              <a:gdLst/>
              <a:ahLst/>
              <a:cxnLst/>
              <a:rect l="l" t="t" r="r" b="b"/>
              <a:pathLst>
                <a:path w="1056" h="580" extrusionOk="0">
                  <a:moveTo>
                    <a:pt x="0" y="0"/>
                  </a:moveTo>
                  <a:lnTo>
                    <a:pt x="1056" y="0"/>
                  </a:lnTo>
                  <a:lnTo>
                    <a:pt x="1056" y="389"/>
                  </a:lnTo>
                  <a:lnTo>
                    <a:pt x="0" y="580"/>
                  </a:lnTo>
                  <a:lnTo>
                    <a:pt x="0"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4" name="Google Shape;794;p64"/>
            <p:cNvSpPr/>
            <p:nvPr/>
          </p:nvSpPr>
          <p:spPr>
            <a:xfrm>
              <a:off x="7245351" y="2974975"/>
              <a:ext cx="2435225" cy="434975"/>
            </a:xfrm>
            <a:custGeom>
              <a:avLst/>
              <a:gdLst/>
              <a:ahLst/>
              <a:cxnLst/>
              <a:rect l="l" t="t" r="r" b="b"/>
              <a:pathLst>
                <a:path w="1534" h="274" extrusionOk="0">
                  <a:moveTo>
                    <a:pt x="478" y="0"/>
                  </a:moveTo>
                  <a:lnTo>
                    <a:pt x="1534" y="269"/>
                  </a:lnTo>
                  <a:lnTo>
                    <a:pt x="1065" y="274"/>
                  </a:lnTo>
                  <a:lnTo>
                    <a:pt x="0" y="100"/>
                  </a:lnTo>
                  <a:lnTo>
                    <a:pt x="478" y="0"/>
                  </a:lnTo>
                  <a:close/>
                </a:path>
              </a:pathLst>
            </a:custGeom>
            <a:solidFill>
              <a:srgbClr val="5FA2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5" name="Google Shape;795;p64"/>
            <p:cNvSpPr/>
            <p:nvPr/>
          </p:nvSpPr>
          <p:spPr>
            <a:xfrm>
              <a:off x="7245351" y="2228850"/>
              <a:ext cx="758825" cy="904875"/>
            </a:xfrm>
            <a:custGeom>
              <a:avLst/>
              <a:gdLst/>
              <a:ahLst/>
              <a:cxnLst/>
              <a:rect l="l" t="t" r="r" b="b"/>
              <a:pathLst>
                <a:path w="478" h="570" extrusionOk="0">
                  <a:moveTo>
                    <a:pt x="478" y="0"/>
                  </a:moveTo>
                  <a:lnTo>
                    <a:pt x="478" y="470"/>
                  </a:lnTo>
                  <a:lnTo>
                    <a:pt x="0" y="570"/>
                  </a:lnTo>
                  <a:lnTo>
                    <a:pt x="0" y="129"/>
                  </a:lnTo>
                  <a:lnTo>
                    <a:pt x="478" y="0"/>
                  </a:lnTo>
                  <a:close/>
                </a:path>
              </a:pathLst>
            </a:custGeom>
            <a:solidFill>
              <a:srgbClr val="C9DFE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6" name="Google Shape;796;p64"/>
            <p:cNvSpPr/>
            <p:nvPr/>
          </p:nvSpPr>
          <p:spPr>
            <a:xfrm>
              <a:off x="8004176" y="2228850"/>
              <a:ext cx="1676400" cy="1173163"/>
            </a:xfrm>
            <a:custGeom>
              <a:avLst/>
              <a:gdLst/>
              <a:ahLst/>
              <a:cxnLst/>
              <a:rect l="l" t="t" r="r" b="b"/>
              <a:pathLst>
                <a:path w="1056" h="739" extrusionOk="0">
                  <a:moveTo>
                    <a:pt x="0" y="0"/>
                  </a:moveTo>
                  <a:lnTo>
                    <a:pt x="1056" y="430"/>
                  </a:lnTo>
                  <a:lnTo>
                    <a:pt x="1056" y="739"/>
                  </a:lnTo>
                  <a:lnTo>
                    <a:pt x="0" y="470"/>
                  </a:lnTo>
                  <a:lnTo>
                    <a:pt x="0" y="0"/>
                  </a:lnTo>
                  <a:close/>
                </a:path>
              </a:pathLst>
            </a:custGeom>
            <a:solidFill>
              <a:srgbClr val="A7CC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7" name="Google Shape;797;p64"/>
            <p:cNvSpPr/>
            <p:nvPr/>
          </p:nvSpPr>
          <p:spPr>
            <a:xfrm>
              <a:off x="7245351" y="3081338"/>
              <a:ext cx="758825" cy="1022350"/>
            </a:xfrm>
            <a:custGeom>
              <a:avLst/>
              <a:gdLst/>
              <a:ahLst/>
              <a:cxnLst/>
              <a:rect l="l" t="t" r="r" b="b"/>
              <a:pathLst>
                <a:path w="478" h="644" extrusionOk="0">
                  <a:moveTo>
                    <a:pt x="478" y="0"/>
                  </a:moveTo>
                  <a:lnTo>
                    <a:pt x="478" y="634"/>
                  </a:lnTo>
                  <a:lnTo>
                    <a:pt x="0" y="644"/>
                  </a:lnTo>
                  <a:lnTo>
                    <a:pt x="0" y="70"/>
                  </a:lnTo>
                  <a:lnTo>
                    <a:pt x="478" y="0"/>
                  </a:lnTo>
                  <a:close/>
                </a:path>
              </a:pathLst>
            </a:custGeom>
            <a:solidFill>
              <a:srgbClr val="51CA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8" name="Google Shape;798;p64"/>
            <p:cNvSpPr/>
            <p:nvPr/>
          </p:nvSpPr>
          <p:spPr>
            <a:xfrm>
              <a:off x="8004176" y="3081338"/>
              <a:ext cx="1676400" cy="1071563"/>
            </a:xfrm>
            <a:custGeom>
              <a:avLst/>
              <a:gdLst/>
              <a:ahLst/>
              <a:cxnLst/>
              <a:rect l="l" t="t" r="r" b="b"/>
              <a:pathLst>
                <a:path w="1056" h="675" extrusionOk="0">
                  <a:moveTo>
                    <a:pt x="0" y="0"/>
                  </a:moveTo>
                  <a:lnTo>
                    <a:pt x="1056" y="235"/>
                  </a:lnTo>
                  <a:lnTo>
                    <a:pt x="1056" y="675"/>
                  </a:lnTo>
                  <a:lnTo>
                    <a:pt x="0" y="634"/>
                  </a:lnTo>
                  <a:lnTo>
                    <a:pt x="0" y="0"/>
                  </a:lnTo>
                  <a:close/>
                </a:path>
              </a:pathLst>
            </a:custGeom>
            <a:solidFill>
              <a:srgbClr val="019AD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9" name="Google Shape;799;p64"/>
            <p:cNvSpPr/>
            <p:nvPr/>
          </p:nvSpPr>
          <p:spPr>
            <a:xfrm>
              <a:off x="7245351" y="4070350"/>
              <a:ext cx="2435225" cy="82550"/>
            </a:xfrm>
            <a:custGeom>
              <a:avLst/>
              <a:gdLst/>
              <a:ahLst/>
              <a:cxnLst/>
              <a:rect l="l" t="t" r="r" b="b"/>
              <a:pathLst>
                <a:path w="1534" h="52" extrusionOk="0">
                  <a:moveTo>
                    <a:pt x="478" y="0"/>
                  </a:moveTo>
                  <a:lnTo>
                    <a:pt x="1534" y="52"/>
                  </a:lnTo>
                  <a:lnTo>
                    <a:pt x="1228" y="52"/>
                  </a:lnTo>
                  <a:lnTo>
                    <a:pt x="0" y="21"/>
                  </a:lnTo>
                  <a:lnTo>
                    <a:pt x="478" y="0"/>
                  </a:lnTo>
                  <a:close/>
                </a:path>
              </a:pathLst>
            </a:custGeom>
            <a:solidFill>
              <a:srgbClr val="0073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800" name="Google Shape;800;p64"/>
            <p:cNvGrpSpPr/>
            <p:nvPr/>
          </p:nvGrpSpPr>
          <p:grpSpPr>
            <a:xfrm>
              <a:off x="7389812" y="5405438"/>
              <a:ext cx="368300" cy="523875"/>
              <a:chOff x="2132013" y="5405438"/>
              <a:chExt cx="368300" cy="523875"/>
            </a:xfrm>
          </p:grpSpPr>
          <p:sp>
            <p:nvSpPr>
              <p:cNvPr id="801" name="Google Shape;801;p64"/>
              <p:cNvSpPr/>
              <p:nvPr/>
            </p:nvSpPr>
            <p:spPr>
              <a:xfrm>
                <a:off x="2132013" y="5405438"/>
                <a:ext cx="368300" cy="523875"/>
              </a:xfrm>
              <a:custGeom>
                <a:avLst/>
                <a:gdLst/>
                <a:ahLst/>
                <a:cxnLst/>
                <a:rect l="l" t="t" r="r" b="b"/>
                <a:pathLst>
                  <a:path w="232" h="330" extrusionOk="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2" name="Google Shape;802;p64"/>
              <p:cNvSpPr/>
              <p:nvPr/>
            </p:nvSpPr>
            <p:spPr>
              <a:xfrm>
                <a:off x="2425701" y="5545138"/>
                <a:ext cx="31750" cy="131763"/>
              </a:xfrm>
              <a:custGeom>
                <a:avLst/>
                <a:gdLst/>
                <a:ahLst/>
                <a:cxnLst/>
                <a:rect l="l" t="t" r="r" b="b"/>
                <a:pathLst>
                  <a:path w="20" h="83" extrusionOk="0">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03" name="Google Shape;803;p64"/>
            <p:cNvGrpSpPr/>
            <p:nvPr/>
          </p:nvGrpSpPr>
          <p:grpSpPr>
            <a:xfrm>
              <a:off x="7439025" y="4387850"/>
              <a:ext cx="323850" cy="496888"/>
              <a:chOff x="2181226" y="4387850"/>
              <a:chExt cx="323850" cy="496888"/>
            </a:xfrm>
          </p:grpSpPr>
          <p:sp>
            <p:nvSpPr>
              <p:cNvPr id="804" name="Google Shape;804;p64"/>
              <p:cNvSpPr/>
              <p:nvPr/>
            </p:nvSpPr>
            <p:spPr>
              <a:xfrm>
                <a:off x="2401888" y="4462463"/>
                <a:ext cx="20638" cy="231775"/>
              </a:xfrm>
              <a:custGeom>
                <a:avLst/>
                <a:gdLst/>
                <a:ahLst/>
                <a:cxnLst/>
                <a:rect l="l" t="t" r="r" b="b"/>
                <a:pathLst>
                  <a:path w="13" h="146" extrusionOk="0">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5" name="Google Shape;805;p64"/>
              <p:cNvSpPr/>
              <p:nvPr/>
            </p:nvSpPr>
            <p:spPr>
              <a:xfrm>
                <a:off x="2439988" y="4514850"/>
                <a:ext cx="20638" cy="179388"/>
              </a:xfrm>
              <a:custGeom>
                <a:avLst/>
                <a:gdLst/>
                <a:ahLst/>
                <a:cxnLst/>
                <a:rect l="l" t="t" r="r" b="b"/>
                <a:pathLst>
                  <a:path w="13" h="113" extrusionOk="0">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6" name="Google Shape;806;p64"/>
              <p:cNvSpPr/>
              <p:nvPr/>
            </p:nvSpPr>
            <p:spPr>
              <a:xfrm>
                <a:off x="2232026" y="4519613"/>
                <a:ext cx="98425" cy="160338"/>
              </a:xfrm>
              <a:custGeom>
                <a:avLst/>
                <a:gdLst/>
                <a:ahLst/>
                <a:cxnLst/>
                <a:rect l="l" t="t" r="r" b="b"/>
                <a:pathLst>
                  <a:path w="62" h="101" extrusionOk="0">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7" name="Google Shape;807;p64"/>
              <p:cNvSpPr/>
              <p:nvPr/>
            </p:nvSpPr>
            <p:spPr>
              <a:xfrm>
                <a:off x="2316163" y="4387850"/>
                <a:ext cx="188913" cy="19050"/>
              </a:xfrm>
              <a:custGeom>
                <a:avLst/>
                <a:gdLst/>
                <a:ahLst/>
                <a:cxnLst/>
                <a:rect l="l" t="t" r="r" b="b"/>
                <a:pathLst>
                  <a:path w="119" h="12" extrusionOk="0">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8" name="Google Shape;808;p64"/>
              <p:cNvSpPr/>
              <p:nvPr/>
            </p:nvSpPr>
            <p:spPr>
              <a:xfrm>
                <a:off x="2181226" y="4724400"/>
                <a:ext cx="323850" cy="160338"/>
              </a:xfrm>
              <a:custGeom>
                <a:avLst/>
                <a:gdLst/>
                <a:ahLst/>
                <a:cxnLst/>
                <a:rect l="l" t="t" r="r" b="b"/>
                <a:pathLst>
                  <a:path w="204" h="101" extrusionOk="0">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9" name="Google Shape;809;p64"/>
              <p:cNvSpPr/>
              <p:nvPr/>
            </p:nvSpPr>
            <p:spPr>
              <a:xfrm>
                <a:off x="2359026" y="4598988"/>
                <a:ext cx="20638" cy="95250"/>
              </a:xfrm>
              <a:custGeom>
                <a:avLst/>
                <a:gdLst/>
                <a:ahLst/>
                <a:cxnLst/>
                <a:rect l="l" t="t" r="r" b="b"/>
                <a:pathLst>
                  <a:path w="13" h="60" extrusionOk="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10" name="Google Shape;810;p64"/>
            <p:cNvSpPr/>
            <p:nvPr/>
          </p:nvSpPr>
          <p:spPr>
            <a:xfrm>
              <a:off x="7397639" y="2483642"/>
              <a:ext cx="338138" cy="366713"/>
            </a:xfrm>
            <a:custGeom>
              <a:avLst/>
              <a:gdLst/>
              <a:ahLst/>
              <a:cxnLst/>
              <a:rect l="l" t="t" r="r" b="b"/>
              <a:pathLst>
                <a:path w="213" h="231" extrusionOk="0">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811" name="Google Shape;811;p64"/>
            <p:cNvGrpSpPr/>
            <p:nvPr/>
          </p:nvGrpSpPr>
          <p:grpSpPr>
            <a:xfrm>
              <a:off x="8416926" y="1336675"/>
              <a:ext cx="1506538" cy="4883150"/>
              <a:chOff x="8416926" y="1336675"/>
              <a:chExt cx="1506538" cy="4883150"/>
            </a:xfrm>
          </p:grpSpPr>
          <p:sp>
            <p:nvSpPr>
              <p:cNvPr id="812" name="Google Shape;812;p64"/>
              <p:cNvSpPr/>
              <p:nvPr/>
            </p:nvSpPr>
            <p:spPr>
              <a:xfrm>
                <a:off x="8416926" y="1336675"/>
                <a:ext cx="1069975" cy="4883150"/>
              </a:xfrm>
              <a:custGeom>
                <a:avLst/>
                <a:gdLst/>
                <a:ahLst/>
                <a:cxnLst/>
                <a:rect l="l" t="t" r="r" b="b"/>
                <a:pathLst>
                  <a:path w="674" h="3076" extrusionOk="0">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3" name="Google Shape;813;p64"/>
              <p:cNvSpPr/>
              <p:nvPr/>
            </p:nvSpPr>
            <p:spPr>
              <a:xfrm>
                <a:off x="8878888" y="1633538"/>
                <a:ext cx="1000125" cy="4325938"/>
              </a:xfrm>
              <a:custGeom>
                <a:avLst/>
                <a:gdLst/>
                <a:ahLst/>
                <a:cxnLst/>
                <a:rect l="l" t="t" r="r" b="b"/>
                <a:pathLst>
                  <a:path w="630" h="2725" extrusionOk="0">
                    <a:moveTo>
                      <a:pt x="0" y="0"/>
                    </a:moveTo>
                    <a:lnTo>
                      <a:pt x="30" y="2"/>
                    </a:lnTo>
                    <a:lnTo>
                      <a:pt x="50" y="2"/>
                    </a:lnTo>
                    <a:lnTo>
                      <a:pt x="65" y="2"/>
                    </a:lnTo>
                    <a:lnTo>
                      <a:pt x="70" y="2"/>
                    </a:lnTo>
                    <a:lnTo>
                      <a:pt x="630" y="2725"/>
                    </a:lnTo>
                    <a:lnTo>
                      <a:pt x="524" y="2716"/>
                    </a:lnTo>
                    <a:lnTo>
                      <a:pt x="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4" name="Google Shape;814;p64"/>
              <p:cNvSpPr/>
              <p:nvPr/>
            </p:nvSpPr>
            <p:spPr>
              <a:xfrm>
                <a:off x="8547101" y="1338262"/>
                <a:ext cx="1376363" cy="4881563"/>
              </a:xfrm>
              <a:custGeom>
                <a:avLst/>
                <a:gdLst/>
                <a:ahLst/>
                <a:cxnLst/>
                <a:rect l="l" t="t" r="r" b="b"/>
                <a:pathLst>
                  <a:path w="867" h="3075" extrusionOk="0">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5" name="Google Shape;815;p64"/>
              <p:cNvSpPr/>
              <p:nvPr/>
            </p:nvSpPr>
            <p:spPr>
              <a:xfrm>
                <a:off x="8755063" y="2124075"/>
                <a:ext cx="369888" cy="182563"/>
              </a:xfrm>
              <a:custGeom>
                <a:avLst/>
                <a:gdLst/>
                <a:ahLst/>
                <a:cxnLst/>
                <a:rect l="l" t="t" r="r" b="b"/>
                <a:pathLst>
                  <a:path w="233" h="115" extrusionOk="0">
                    <a:moveTo>
                      <a:pt x="0" y="0"/>
                    </a:moveTo>
                    <a:lnTo>
                      <a:pt x="233" y="108"/>
                    </a:lnTo>
                    <a:lnTo>
                      <a:pt x="161" y="115"/>
                    </a:lnTo>
                    <a:lnTo>
                      <a:pt x="9" y="47"/>
                    </a:lnTo>
                    <a:lnTo>
                      <a:pt x="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64"/>
              <p:cNvSpPr/>
              <p:nvPr/>
            </p:nvSpPr>
            <p:spPr>
              <a:xfrm>
                <a:off x="8912226" y="2932113"/>
                <a:ext cx="371475" cy="149225"/>
              </a:xfrm>
              <a:custGeom>
                <a:avLst/>
                <a:gdLst/>
                <a:ahLst/>
                <a:cxnLst/>
                <a:rect l="l" t="t" r="r" b="b"/>
                <a:pathLst>
                  <a:path w="234" h="94" extrusionOk="0">
                    <a:moveTo>
                      <a:pt x="0" y="0"/>
                    </a:moveTo>
                    <a:lnTo>
                      <a:pt x="234" y="82"/>
                    </a:lnTo>
                    <a:lnTo>
                      <a:pt x="158" y="94"/>
                    </a:lnTo>
                    <a:lnTo>
                      <a:pt x="10" y="46"/>
                    </a:lnTo>
                    <a:lnTo>
                      <a:pt x="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7" name="Google Shape;817;p64"/>
              <p:cNvSpPr/>
              <p:nvPr/>
            </p:nvSpPr>
            <p:spPr>
              <a:xfrm>
                <a:off x="9067801" y="3729038"/>
                <a:ext cx="368300" cy="69850"/>
              </a:xfrm>
              <a:custGeom>
                <a:avLst/>
                <a:gdLst/>
                <a:ahLst/>
                <a:cxnLst/>
                <a:rect l="l" t="t" r="r" b="b"/>
                <a:pathLst>
                  <a:path w="232" h="44" extrusionOk="0">
                    <a:moveTo>
                      <a:pt x="0" y="0"/>
                    </a:moveTo>
                    <a:lnTo>
                      <a:pt x="232" y="38"/>
                    </a:lnTo>
                    <a:lnTo>
                      <a:pt x="144" y="44"/>
                    </a:lnTo>
                    <a:lnTo>
                      <a:pt x="4" y="22"/>
                    </a:lnTo>
                    <a:lnTo>
                      <a:pt x="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8" name="Google Shape;818;p64"/>
              <p:cNvSpPr/>
              <p:nvPr/>
            </p:nvSpPr>
            <p:spPr>
              <a:xfrm>
                <a:off x="9226551" y="4521200"/>
                <a:ext cx="357188" cy="26988"/>
              </a:xfrm>
              <a:custGeom>
                <a:avLst/>
                <a:gdLst/>
                <a:ahLst/>
                <a:cxnLst/>
                <a:rect l="l" t="t" r="r" b="b"/>
                <a:pathLst>
                  <a:path w="225" h="17" extrusionOk="0">
                    <a:moveTo>
                      <a:pt x="225" y="0"/>
                    </a:moveTo>
                    <a:lnTo>
                      <a:pt x="138" y="12"/>
                    </a:lnTo>
                    <a:lnTo>
                      <a:pt x="1" y="17"/>
                    </a:lnTo>
                    <a:lnTo>
                      <a:pt x="0" y="9"/>
                    </a:lnTo>
                    <a:lnTo>
                      <a:pt x="225"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9" name="Google Shape;819;p64"/>
              <p:cNvSpPr/>
              <p:nvPr/>
            </p:nvSpPr>
            <p:spPr>
              <a:xfrm>
                <a:off x="9358313" y="5145088"/>
                <a:ext cx="352425" cy="106363"/>
              </a:xfrm>
              <a:custGeom>
                <a:avLst/>
                <a:gdLst/>
                <a:ahLst/>
                <a:cxnLst/>
                <a:rect l="l" t="t" r="r" b="b"/>
                <a:pathLst>
                  <a:path w="222" h="67" extrusionOk="0">
                    <a:moveTo>
                      <a:pt x="222" y="0"/>
                    </a:moveTo>
                    <a:lnTo>
                      <a:pt x="5" y="67"/>
                    </a:lnTo>
                    <a:lnTo>
                      <a:pt x="0" y="48"/>
                    </a:lnTo>
                    <a:lnTo>
                      <a:pt x="131" y="9"/>
                    </a:lnTo>
                    <a:lnTo>
                      <a:pt x="222"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820" name="Google Shape;820;p64"/>
          <p:cNvSpPr txBox="1"/>
          <p:nvPr/>
        </p:nvSpPr>
        <p:spPr>
          <a:xfrm>
            <a:off x="2245130" y="1912062"/>
            <a:ext cx="463200" cy="42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FFFFFF"/>
                </a:solidFill>
                <a:latin typeface="Roboto Condensed"/>
                <a:ea typeface="Roboto Condensed"/>
                <a:cs typeface="Roboto Condensed"/>
                <a:sym typeface="Roboto Condensed"/>
              </a:rPr>
              <a:t>4</a:t>
            </a:r>
            <a:endParaRPr sz="3600" b="1">
              <a:solidFill>
                <a:srgbClr val="FFFFFF"/>
              </a:solidFill>
              <a:latin typeface="Roboto Condensed"/>
              <a:ea typeface="Roboto Condensed"/>
              <a:cs typeface="Roboto Condensed"/>
              <a:sym typeface="Roboto Condensed"/>
            </a:endParaRPr>
          </a:p>
        </p:txBody>
      </p:sp>
      <p:sp>
        <p:nvSpPr>
          <p:cNvPr id="821" name="Google Shape;821;p64"/>
          <p:cNvSpPr txBox="1"/>
          <p:nvPr/>
        </p:nvSpPr>
        <p:spPr>
          <a:xfrm>
            <a:off x="2245130" y="2482015"/>
            <a:ext cx="463200" cy="42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FFFFFF"/>
                </a:solidFill>
                <a:latin typeface="Roboto Condensed"/>
                <a:ea typeface="Roboto Condensed"/>
                <a:cs typeface="Roboto Condensed"/>
                <a:sym typeface="Roboto Condensed"/>
              </a:rPr>
              <a:t>3</a:t>
            </a:r>
            <a:endParaRPr sz="3600" b="1">
              <a:solidFill>
                <a:srgbClr val="FFFFFF"/>
              </a:solidFill>
              <a:latin typeface="Roboto Condensed"/>
              <a:ea typeface="Roboto Condensed"/>
              <a:cs typeface="Roboto Condensed"/>
              <a:sym typeface="Roboto Condensed"/>
            </a:endParaRPr>
          </a:p>
        </p:txBody>
      </p:sp>
      <p:sp>
        <p:nvSpPr>
          <p:cNvPr id="822" name="Google Shape;822;p64"/>
          <p:cNvSpPr txBox="1"/>
          <p:nvPr/>
        </p:nvSpPr>
        <p:spPr>
          <a:xfrm>
            <a:off x="2245130" y="3103935"/>
            <a:ext cx="463200" cy="42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FFFFFF"/>
                </a:solidFill>
                <a:latin typeface="Roboto Condensed"/>
                <a:ea typeface="Roboto Condensed"/>
                <a:cs typeface="Roboto Condensed"/>
                <a:sym typeface="Roboto Condensed"/>
              </a:rPr>
              <a:t>2</a:t>
            </a:r>
            <a:endParaRPr sz="3600" b="1">
              <a:solidFill>
                <a:srgbClr val="FFFFFF"/>
              </a:solidFill>
              <a:latin typeface="Roboto Condensed"/>
              <a:ea typeface="Roboto Condensed"/>
              <a:cs typeface="Roboto Condensed"/>
              <a:sym typeface="Roboto Condensed"/>
            </a:endParaRPr>
          </a:p>
        </p:txBody>
      </p:sp>
      <p:sp>
        <p:nvSpPr>
          <p:cNvPr id="823" name="Google Shape;823;p64"/>
          <p:cNvSpPr txBox="1"/>
          <p:nvPr/>
        </p:nvSpPr>
        <p:spPr>
          <a:xfrm>
            <a:off x="2245130" y="3701714"/>
            <a:ext cx="463200" cy="42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FFFFFF"/>
                </a:solidFill>
                <a:latin typeface="Roboto Condensed"/>
                <a:ea typeface="Roboto Condensed"/>
                <a:cs typeface="Roboto Condensed"/>
                <a:sym typeface="Roboto Condensed"/>
              </a:rPr>
              <a:t>1</a:t>
            </a:r>
            <a:endParaRPr sz="3600" b="1">
              <a:solidFill>
                <a:srgbClr val="FFFFFF"/>
              </a:solidFill>
              <a:latin typeface="Roboto Condensed"/>
              <a:ea typeface="Roboto Condensed"/>
              <a:cs typeface="Roboto Condensed"/>
              <a:sym typeface="Roboto Condensed"/>
            </a:endParaRPr>
          </a:p>
        </p:txBody>
      </p:sp>
      <p:sp>
        <p:nvSpPr>
          <p:cNvPr id="824" name="Google Shape;824;p64"/>
          <p:cNvSpPr txBox="1"/>
          <p:nvPr/>
        </p:nvSpPr>
        <p:spPr>
          <a:xfrm>
            <a:off x="2688783" y="2611151"/>
            <a:ext cx="20727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b="1">
                <a:solidFill>
                  <a:srgbClr val="FFFFFF"/>
                </a:solidFill>
                <a:latin typeface="Roboto Condensed"/>
                <a:ea typeface="Roboto Condensed"/>
                <a:cs typeface="Roboto Condensed"/>
                <a:sym typeface="Roboto Condensed"/>
              </a:rPr>
              <a:t>Communication</a:t>
            </a:r>
            <a:endParaRPr sz="1800" b="1">
              <a:solidFill>
                <a:srgbClr val="FFFFFF"/>
              </a:solidFill>
              <a:latin typeface="Roboto Condensed"/>
              <a:ea typeface="Roboto Condensed"/>
              <a:cs typeface="Roboto Condensed"/>
              <a:sym typeface="Roboto Condensed"/>
            </a:endParaRPr>
          </a:p>
        </p:txBody>
      </p:sp>
      <p:sp>
        <p:nvSpPr>
          <p:cNvPr id="825" name="Google Shape;825;p64"/>
          <p:cNvSpPr txBox="1"/>
          <p:nvPr/>
        </p:nvSpPr>
        <p:spPr>
          <a:xfrm>
            <a:off x="2688783" y="2058645"/>
            <a:ext cx="20727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b="1">
                <a:solidFill>
                  <a:srgbClr val="FFFFFF"/>
                </a:solidFill>
                <a:latin typeface="Roboto Condensed"/>
                <a:ea typeface="Roboto Condensed"/>
                <a:cs typeface="Roboto Condensed"/>
                <a:sym typeface="Roboto Condensed"/>
              </a:rPr>
              <a:t>Organisation</a:t>
            </a:r>
            <a:endParaRPr sz="1800" b="1">
              <a:solidFill>
                <a:srgbClr val="FFFFFF"/>
              </a:solidFill>
              <a:latin typeface="Roboto Condensed"/>
              <a:ea typeface="Roboto Condensed"/>
              <a:cs typeface="Roboto Condensed"/>
              <a:sym typeface="Roboto Condensed"/>
            </a:endParaRPr>
          </a:p>
        </p:txBody>
      </p:sp>
      <p:sp>
        <p:nvSpPr>
          <p:cNvPr id="826" name="Google Shape;826;p64"/>
          <p:cNvSpPr txBox="1"/>
          <p:nvPr/>
        </p:nvSpPr>
        <p:spPr>
          <a:xfrm>
            <a:off x="2688783" y="3227192"/>
            <a:ext cx="20727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b="1">
                <a:solidFill>
                  <a:srgbClr val="FFFFFF"/>
                </a:solidFill>
                <a:latin typeface="Roboto Condensed"/>
                <a:ea typeface="Roboto Condensed"/>
                <a:cs typeface="Roboto Condensed"/>
                <a:sym typeface="Roboto Condensed"/>
              </a:rPr>
              <a:t>Remise à niveau</a:t>
            </a:r>
            <a:endParaRPr sz="1800" b="1">
              <a:solidFill>
                <a:srgbClr val="FFFFFF"/>
              </a:solidFill>
              <a:latin typeface="Roboto Condensed"/>
              <a:ea typeface="Roboto Condensed"/>
              <a:cs typeface="Roboto Condensed"/>
              <a:sym typeface="Roboto Condensed"/>
            </a:endParaRPr>
          </a:p>
        </p:txBody>
      </p:sp>
      <p:sp>
        <p:nvSpPr>
          <p:cNvPr id="827" name="Google Shape;827;p64"/>
          <p:cNvSpPr txBox="1"/>
          <p:nvPr/>
        </p:nvSpPr>
        <p:spPr>
          <a:xfrm>
            <a:off x="2688783" y="3841699"/>
            <a:ext cx="20727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1800" b="1">
                <a:solidFill>
                  <a:srgbClr val="FFFFFF"/>
                </a:solidFill>
                <a:latin typeface="Roboto Condensed"/>
                <a:ea typeface="Roboto Condensed"/>
                <a:cs typeface="Roboto Condensed"/>
                <a:sym typeface="Roboto Condensed"/>
              </a:rPr>
              <a:t>Base de données</a:t>
            </a:r>
            <a:endParaRPr sz="1800" b="1">
              <a:solidFill>
                <a:srgbClr val="FFFFFF"/>
              </a:solidFill>
              <a:latin typeface="Roboto Condensed"/>
              <a:ea typeface="Roboto Condensed"/>
              <a:cs typeface="Roboto Condensed"/>
              <a:sym typeface="Roboto Condensed"/>
            </a:endParaRPr>
          </a:p>
        </p:txBody>
      </p:sp>
      <p:grpSp>
        <p:nvGrpSpPr>
          <p:cNvPr id="828" name="Google Shape;828;p64"/>
          <p:cNvGrpSpPr/>
          <p:nvPr/>
        </p:nvGrpSpPr>
        <p:grpSpPr>
          <a:xfrm flipH="1">
            <a:off x="6638986" y="2482030"/>
            <a:ext cx="934481" cy="1961445"/>
            <a:chOff x="4446428" y="1524000"/>
            <a:chExt cx="2011800" cy="4233640"/>
          </a:xfrm>
        </p:grpSpPr>
        <p:grpSp>
          <p:nvGrpSpPr>
            <p:cNvPr id="829" name="Google Shape;829;p64"/>
            <p:cNvGrpSpPr/>
            <p:nvPr/>
          </p:nvGrpSpPr>
          <p:grpSpPr>
            <a:xfrm>
              <a:off x="4571999" y="1524000"/>
              <a:ext cx="1597026" cy="4124325"/>
              <a:chOff x="3732213" y="1524000"/>
              <a:chExt cx="1597026" cy="4124325"/>
            </a:xfrm>
          </p:grpSpPr>
          <p:sp>
            <p:nvSpPr>
              <p:cNvPr id="830" name="Google Shape;830;p64"/>
              <p:cNvSpPr/>
              <p:nvPr/>
            </p:nvSpPr>
            <p:spPr>
              <a:xfrm>
                <a:off x="4359276" y="2782888"/>
                <a:ext cx="506413" cy="796925"/>
              </a:xfrm>
              <a:custGeom>
                <a:avLst/>
                <a:gdLst/>
                <a:ahLst/>
                <a:cxnLst/>
                <a:rect l="l" t="t" r="r" b="b"/>
                <a:pathLst>
                  <a:path w="319" h="502" extrusionOk="0">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1" name="Google Shape;831;p64"/>
              <p:cNvSpPr/>
              <p:nvPr/>
            </p:nvSpPr>
            <p:spPr>
              <a:xfrm>
                <a:off x="4249738" y="4044950"/>
                <a:ext cx="666750" cy="1539875"/>
              </a:xfrm>
              <a:custGeom>
                <a:avLst/>
                <a:gdLst/>
                <a:ahLst/>
                <a:cxnLst/>
                <a:rect l="l" t="t" r="r" b="b"/>
                <a:pathLst>
                  <a:path w="420" h="970" extrusionOk="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a:gsLst>
                  <a:gs pos="0">
                    <a:srgbClr val="242424"/>
                  </a:gs>
                  <a:gs pos="50000">
                    <a:srgbClr val="343434"/>
                  </a:gs>
                  <a:gs pos="100000">
                    <a:srgbClr val="3F3F3F"/>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2" name="Google Shape;832;p64"/>
              <p:cNvSpPr/>
              <p:nvPr/>
            </p:nvSpPr>
            <p:spPr>
              <a:xfrm>
                <a:off x="4203701" y="5438775"/>
                <a:ext cx="300038" cy="193675"/>
              </a:xfrm>
              <a:custGeom>
                <a:avLst/>
                <a:gdLst/>
                <a:ahLst/>
                <a:cxnLst/>
                <a:rect l="l" t="t" r="r" b="b"/>
                <a:pathLst>
                  <a:path w="189" h="122" extrusionOk="0">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3" name="Google Shape;833;p64"/>
              <p:cNvSpPr/>
              <p:nvPr/>
            </p:nvSpPr>
            <p:spPr>
              <a:xfrm>
                <a:off x="4656138" y="5441950"/>
                <a:ext cx="322263" cy="206375"/>
              </a:xfrm>
              <a:custGeom>
                <a:avLst/>
                <a:gdLst/>
                <a:ahLst/>
                <a:cxnLst/>
                <a:rect l="l" t="t" r="r" b="b"/>
                <a:pathLst>
                  <a:path w="203" h="130" extrusionOk="0">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4" name="Google Shape;834;p64"/>
              <p:cNvSpPr/>
              <p:nvPr/>
            </p:nvSpPr>
            <p:spPr>
              <a:xfrm>
                <a:off x="3732213" y="3940175"/>
                <a:ext cx="214313" cy="223838"/>
              </a:xfrm>
              <a:custGeom>
                <a:avLst/>
                <a:gdLst/>
                <a:ahLst/>
                <a:cxnLst/>
                <a:rect l="l" t="t" r="r" b="b"/>
                <a:pathLst>
                  <a:path w="135" h="141" extrusionOk="0">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5" name="Google Shape;835;p64"/>
              <p:cNvSpPr/>
              <p:nvPr/>
            </p:nvSpPr>
            <p:spPr>
              <a:xfrm>
                <a:off x="5108576" y="3871913"/>
                <a:ext cx="220663" cy="179388"/>
              </a:xfrm>
              <a:custGeom>
                <a:avLst/>
                <a:gdLst/>
                <a:ahLst/>
                <a:cxnLst/>
                <a:rect l="l" t="t" r="r" b="b"/>
                <a:pathLst>
                  <a:path w="139" h="113" extrusionOk="0">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6" name="Google Shape;836;p64"/>
              <p:cNvSpPr/>
              <p:nvPr/>
            </p:nvSpPr>
            <p:spPr>
              <a:xfrm>
                <a:off x="3765551" y="3940175"/>
                <a:ext cx="180975" cy="157163"/>
              </a:xfrm>
              <a:custGeom>
                <a:avLst/>
                <a:gdLst/>
                <a:ahLst/>
                <a:cxnLst/>
                <a:rect l="l" t="t" r="r" b="b"/>
                <a:pathLst>
                  <a:path w="114" h="99" extrusionOk="0">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7" name="Google Shape;837;p64"/>
              <p:cNvSpPr/>
              <p:nvPr/>
            </p:nvSpPr>
            <p:spPr>
              <a:xfrm>
                <a:off x="4502151" y="2795588"/>
                <a:ext cx="195263" cy="161925"/>
              </a:xfrm>
              <a:custGeom>
                <a:avLst/>
                <a:gdLst/>
                <a:ahLst/>
                <a:cxnLst/>
                <a:rect l="l" t="t" r="r" b="b"/>
                <a:pathLst>
                  <a:path w="123" h="102" extrusionOk="0">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8" name="Google Shape;838;p64"/>
              <p:cNvSpPr/>
              <p:nvPr/>
            </p:nvSpPr>
            <p:spPr>
              <a:xfrm>
                <a:off x="4575176" y="2925763"/>
                <a:ext cx="180975" cy="703263"/>
              </a:xfrm>
              <a:custGeom>
                <a:avLst/>
                <a:gdLst/>
                <a:ahLst/>
                <a:cxnLst/>
                <a:rect l="l" t="t" r="r" b="b"/>
                <a:pathLst>
                  <a:path w="114" h="443" extrusionOk="0">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9" name="Google Shape;839;p64"/>
              <p:cNvSpPr/>
              <p:nvPr/>
            </p:nvSpPr>
            <p:spPr>
              <a:xfrm>
                <a:off x="3967163" y="1524000"/>
                <a:ext cx="1011238" cy="1128713"/>
              </a:xfrm>
              <a:custGeom>
                <a:avLst/>
                <a:gdLst/>
                <a:ahLst/>
                <a:cxnLst/>
                <a:rect l="l" t="t" r="r" b="b"/>
                <a:pathLst>
                  <a:path w="637" h="711" extrusionOk="0">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0" name="Google Shape;840;p64"/>
              <p:cNvSpPr/>
              <p:nvPr/>
            </p:nvSpPr>
            <p:spPr>
              <a:xfrm>
                <a:off x="4033838" y="1577975"/>
                <a:ext cx="912813" cy="1016000"/>
              </a:xfrm>
              <a:custGeom>
                <a:avLst/>
                <a:gdLst/>
                <a:ahLst/>
                <a:cxnLst/>
                <a:rect l="l" t="t" r="r" b="b"/>
                <a:pathLst>
                  <a:path w="575" h="640" extrusionOk="0">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1" name="Google Shape;841;p64"/>
              <p:cNvSpPr/>
              <p:nvPr/>
            </p:nvSpPr>
            <p:spPr>
              <a:xfrm>
                <a:off x="4251326" y="4044950"/>
                <a:ext cx="665163" cy="158750"/>
              </a:xfrm>
              <a:custGeom>
                <a:avLst/>
                <a:gdLst/>
                <a:ahLst/>
                <a:cxnLst/>
                <a:rect l="l" t="t" r="r" b="b"/>
                <a:pathLst>
                  <a:path w="419" h="100" extrusionOk="0">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2" name="Google Shape;842;p64"/>
              <p:cNvSpPr/>
              <p:nvPr/>
            </p:nvSpPr>
            <p:spPr>
              <a:xfrm>
                <a:off x="3967163" y="1550988"/>
                <a:ext cx="857250" cy="823912"/>
              </a:xfrm>
              <a:custGeom>
                <a:avLst/>
                <a:gdLst/>
                <a:ahLst/>
                <a:cxnLst/>
                <a:rect l="l" t="t" r="r" b="b"/>
                <a:pathLst>
                  <a:path w="540" h="519" extrusionOk="0">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3" name="Google Shape;843;p64"/>
              <p:cNvSpPr/>
              <p:nvPr/>
            </p:nvSpPr>
            <p:spPr>
              <a:xfrm>
                <a:off x="5108576" y="3871913"/>
                <a:ext cx="174625" cy="104775"/>
              </a:xfrm>
              <a:custGeom>
                <a:avLst/>
                <a:gdLst/>
                <a:ahLst/>
                <a:cxnLst/>
                <a:rect l="l" t="t" r="r" b="b"/>
                <a:pathLst>
                  <a:path w="110" h="66" extrusionOk="0">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4" name="Google Shape;844;p64"/>
              <p:cNvSpPr/>
              <p:nvPr/>
            </p:nvSpPr>
            <p:spPr>
              <a:xfrm>
                <a:off x="3752851" y="2814638"/>
                <a:ext cx="963613" cy="1344613"/>
              </a:xfrm>
              <a:custGeom>
                <a:avLst/>
                <a:gdLst/>
                <a:ahLst/>
                <a:cxnLst/>
                <a:rect l="l" t="t" r="r" b="b"/>
                <a:pathLst>
                  <a:path w="607" h="847" extrusionOk="0">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a:gsLst>
                  <a:gs pos="0">
                    <a:srgbClr val="242424"/>
                  </a:gs>
                  <a:gs pos="50000">
                    <a:srgbClr val="343434"/>
                  </a:gs>
                  <a:gs pos="100000">
                    <a:srgbClr val="3F3F3F"/>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5" name="Google Shape;845;p64"/>
              <p:cNvSpPr/>
              <p:nvPr/>
            </p:nvSpPr>
            <p:spPr>
              <a:xfrm>
                <a:off x="4365626" y="3230563"/>
                <a:ext cx="344488" cy="900113"/>
              </a:xfrm>
              <a:custGeom>
                <a:avLst/>
                <a:gdLst/>
                <a:ahLst/>
                <a:cxnLst/>
                <a:rect l="l" t="t" r="r" b="b"/>
                <a:pathLst>
                  <a:path w="217" h="567" extrusionOk="0">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6" name="Google Shape;846;p64"/>
              <p:cNvSpPr/>
              <p:nvPr/>
            </p:nvSpPr>
            <p:spPr>
              <a:xfrm>
                <a:off x="4683126" y="2754313"/>
                <a:ext cx="612775" cy="1397000"/>
              </a:xfrm>
              <a:custGeom>
                <a:avLst/>
                <a:gdLst/>
                <a:ahLst/>
                <a:cxnLst/>
                <a:rect l="l" t="t" r="r" b="b"/>
                <a:pathLst>
                  <a:path w="386" h="880" extrusionOk="0">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a:gsLst>
                  <a:gs pos="0">
                    <a:srgbClr val="242424"/>
                  </a:gs>
                  <a:gs pos="50000">
                    <a:srgbClr val="343434"/>
                  </a:gs>
                  <a:gs pos="100000">
                    <a:srgbClr val="3F3F3F"/>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7" name="Google Shape;847;p64"/>
              <p:cNvSpPr/>
              <p:nvPr/>
            </p:nvSpPr>
            <p:spPr>
              <a:xfrm>
                <a:off x="4675188" y="2763838"/>
                <a:ext cx="246063" cy="952500"/>
              </a:xfrm>
              <a:custGeom>
                <a:avLst/>
                <a:gdLst/>
                <a:ahLst/>
                <a:cxnLst/>
                <a:rect l="l" t="t" r="r" b="b"/>
                <a:pathLst>
                  <a:path w="155" h="600" extrusionOk="0">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8" name="Google Shape;848;p64"/>
              <p:cNvSpPr/>
              <p:nvPr/>
            </p:nvSpPr>
            <p:spPr>
              <a:xfrm>
                <a:off x="4249738" y="2824163"/>
                <a:ext cx="442913" cy="892175"/>
              </a:xfrm>
              <a:custGeom>
                <a:avLst/>
                <a:gdLst/>
                <a:ahLst/>
                <a:cxnLst/>
                <a:rect l="l" t="t" r="r" b="b"/>
                <a:pathLst>
                  <a:path w="279" h="562" extrusionOk="0">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9" name="Google Shape;849;p64"/>
              <p:cNvSpPr/>
              <p:nvPr/>
            </p:nvSpPr>
            <p:spPr>
              <a:xfrm>
                <a:off x="3967163" y="1524000"/>
                <a:ext cx="874713" cy="842963"/>
              </a:xfrm>
              <a:custGeom>
                <a:avLst/>
                <a:gdLst/>
                <a:ahLst/>
                <a:cxnLst/>
                <a:rect l="l" t="t" r="r" b="b"/>
                <a:pathLst>
                  <a:path w="551" h="531" extrusionOk="0">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0" name="Google Shape;850;p64"/>
              <p:cNvSpPr/>
              <p:nvPr/>
            </p:nvSpPr>
            <p:spPr>
              <a:xfrm>
                <a:off x="4721226" y="3819525"/>
                <a:ext cx="26988" cy="26988"/>
              </a:xfrm>
              <a:custGeom>
                <a:avLst/>
                <a:gdLst/>
                <a:ahLst/>
                <a:cxnLst/>
                <a:rect l="l" t="t" r="r" b="b"/>
                <a:pathLst>
                  <a:path w="17" h="17" extrusionOk="0">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1" name="Google Shape;851;p64"/>
              <p:cNvSpPr/>
              <p:nvPr/>
            </p:nvSpPr>
            <p:spPr>
              <a:xfrm>
                <a:off x="4718051" y="3941763"/>
                <a:ext cx="25400" cy="26988"/>
              </a:xfrm>
              <a:custGeom>
                <a:avLst/>
                <a:gdLst/>
                <a:ahLst/>
                <a:cxnLst/>
                <a:rect l="l" t="t" r="r" b="b"/>
                <a:pathLst>
                  <a:path w="16" h="17" extrusionOk="0">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2" name="Google Shape;852;p64"/>
              <p:cNvSpPr/>
              <p:nvPr/>
            </p:nvSpPr>
            <p:spPr>
              <a:xfrm>
                <a:off x="4864101" y="1873250"/>
                <a:ext cx="87313" cy="465138"/>
              </a:xfrm>
              <a:custGeom>
                <a:avLst/>
                <a:gdLst/>
                <a:ahLst/>
                <a:cxnLst/>
                <a:rect l="l" t="t" r="r" b="b"/>
                <a:pathLst>
                  <a:path w="55" h="293" extrusionOk="0">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3" name="Google Shape;853;p64"/>
              <p:cNvSpPr/>
              <p:nvPr/>
            </p:nvSpPr>
            <p:spPr>
              <a:xfrm>
                <a:off x="4332288" y="1682750"/>
                <a:ext cx="409575" cy="303213"/>
              </a:xfrm>
              <a:custGeom>
                <a:avLst/>
                <a:gdLst/>
                <a:ahLst/>
                <a:cxnLst/>
                <a:rect l="l" t="t" r="r" b="b"/>
                <a:pathLst>
                  <a:path w="258" h="191" extrusionOk="0">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54" name="Google Shape;854;p64"/>
            <p:cNvSpPr/>
            <p:nvPr/>
          </p:nvSpPr>
          <p:spPr>
            <a:xfrm>
              <a:off x="4446428" y="5487640"/>
              <a:ext cx="2011800" cy="270000"/>
            </a:xfrm>
            <a:prstGeom prst="ellipse">
              <a:avLst/>
            </a:prstGeom>
            <a:gradFill>
              <a:gsLst>
                <a:gs pos="0">
                  <a:srgbClr val="595959"/>
                </a:gs>
                <a:gs pos="67000">
                  <a:srgbClr val="595959">
                    <a:alpha val="0"/>
                  </a:srgbClr>
                </a:gs>
                <a:gs pos="100000">
                  <a:srgbClr val="595959">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55" name="Google Shape;855;p64"/>
          <p:cNvGrpSpPr/>
          <p:nvPr/>
        </p:nvGrpSpPr>
        <p:grpSpPr>
          <a:xfrm>
            <a:off x="4903313" y="2633521"/>
            <a:ext cx="354498" cy="355469"/>
            <a:chOff x="-35495600" y="1912725"/>
            <a:chExt cx="292225" cy="293025"/>
          </a:xfrm>
        </p:grpSpPr>
        <p:sp>
          <p:nvSpPr>
            <p:cNvPr id="856" name="Google Shape;856;p6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1000"/>
                                        <p:tgtEl>
                                          <p:spTgt spid="826"/>
                                        </p:tgtEl>
                                      </p:cBhvr>
                                    </p:animEffect>
                                  </p:childTnLst>
                                </p:cTn>
                              </p:par>
                              <p:par>
                                <p:cTn id="8" presetID="10" presetClass="entr" presetSubtype="0" fill="hold" nodeType="withEffect">
                                  <p:stCondLst>
                                    <p:cond delay="0"/>
                                  </p:stCondLst>
                                  <p:childTnLst>
                                    <p:set>
                                      <p:cBhvr>
                                        <p:cTn id="9" dur="1" fill="hold">
                                          <p:stCondLst>
                                            <p:cond delay="0"/>
                                          </p:stCondLst>
                                        </p:cTn>
                                        <p:tgtEl>
                                          <p:spTgt spid="822"/>
                                        </p:tgtEl>
                                        <p:attrNameLst>
                                          <p:attrName>style.visibility</p:attrName>
                                        </p:attrNameLst>
                                      </p:cBhvr>
                                      <p:to>
                                        <p:strVal val="visible"/>
                                      </p:to>
                                    </p:set>
                                    <p:animEffect transition="in" filter="fade">
                                      <p:cBhvr>
                                        <p:cTn id="10" dur="1000"/>
                                        <p:tgtEl>
                                          <p:spTgt spid="8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4"/>
                                        </p:tgtEl>
                                        <p:attrNameLst>
                                          <p:attrName>style.visibility</p:attrName>
                                        </p:attrNameLst>
                                      </p:cBhvr>
                                      <p:to>
                                        <p:strVal val="visible"/>
                                      </p:to>
                                    </p:set>
                                    <p:animEffect transition="in" filter="fade">
                                      <p:cBhvr>
                                        <p:cTn id="15" dur="1000"/>
                                        <p:tgtEl>
                                          <p:spTgt spid="824"/>
                                        </p:tgtEl>
                                      </p:cBhvr>
                                    </p:animEffect>
                                  </p:childTnLst>
                                </p:cTn>
                              </p:par>
                              <p:par>
                                <p:cTn id="16" presetID="10" presetClass="entr" presetSubtype="0" fill="hold" nodeType="withEffect">
                                  <p:stCondLst>
                                    <p:cond delay="0"/>
                                  </p:stCondLst>
                                  <p:childTnLst>
                                    <p:set>
                                      <p:cBhvr>
                                        <p:cTn id="17" dur="1" fill="hold">
                                          <p:stCondLst>
                                            <p:cond delay="0"/>
                                          </p:stCondLst>
                                        </p:cTn>
                                        <p:tgtEl>
                                          <p:spTgt spid="821"/>
                                        </p:tgtEl>
                                        <p:attrNameLst>
                                          <p:attrName>style.visibility</p:attrName>
                                        </p:attrNameLst>
                                      </p:cBhvr>
                                      <p:to>
                                        <p:strVal val="visible"/>
                                      </p:to>
                                    </p:set>
                                    <p:animEffect transition="in" filter="fade">
                                      <p:cBhvr>
                                        <p:cTn id="18" dur="1000"/>
                                        <p:tgtEl>
                                          <p:spTgt spid="8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25"/>
                                        </p:tgtEl>
                                        <p:attrNameLst>
                                          <p:attrName>style.visibility</p:attrName>
                                        </p:attrNameLst>
                                      </p:cBhvr>
                                      <p:to>
                                        <p:strVal val="visible"/>
                                      </p:to>
                                    </p:set>
                                    <p:animEffect transition="in" filter="fade">
                                      <p:cBhvr>
                                        <p:cTn id="23" dur="1000"/>
                                        <p:tgtEl>
                                          <p:spTgt spid="825"/>
                                        </p:tgtEl>
                                      </p:cBhvr>
                                    </p:animEffect>
                                  </p:childTnLst>
                                </p:cTn>
                              </p:par>
                              <p:par>
                                <p:cTn id="24" presetID="10" presetClass="entr" presetSubtype="0" fill="hold" nodeType="withEffect">
                                  <p:stCondLst>
                                    <p:cond delay="0"/>
                                  </p:stCondLst>
                                  <p:childTnLst>
                                    <p:set>
                                      <p:cBhvr>
                                        <p:cTn id="25" dur="1" fill="hold">
                                          <p:stCondLst>
                                            <p:cond delay="0"/>
                                          </p:stCondLst>
                                        </p:cTn>
                                        <p:tgtEl>
                                          <p:spTgt spid="820"/>
                                        </p:tgtEl>
                                        <p:attrNameLst>
                                          <p:attrName>style.visibility</p:attrName>
                                        </p:attrNameLst>
                                      </p:cBhvr>
                                      <p:to>
                                        <p:strVal val="visible"/>
                                      </p:to>
                                    </p:set>
                                    <p:animEffect transition="in" filter="fade">
                                      <p:cBhvr>
                                        <p:cTn id="26" dur="10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8"/>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29E459B-2FB0-45FF-8C34-F4E6D6B32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
        <p:nvSpPr>
          <p:cNvPr id="13" name="Rectangle : coins arrondis 12">
            <a:extLst>
              <a:ext uri="{FF2B5EF4-FFF2-40B4-BE49-F238E27FC236}">
                <a16:creationId xmlns:a16="http://schemas.microsoft.com/office/drawing/2014/main" id="{4A1C502B-DFB7-4F41-A690-A3D2FCE4E751}"/>
              </a:ext>
            </a:extLst>
          </p:cNvPr>
          <p:cNvSpPr/>
          <p:nvPr/>
        </p:nvSpPr>
        <p:spPr>
          <a:xfrm>
            <a:off x="0" y="2595927"/>
            <a:ext cx="6697980" cy="1824254"/>
          </a:xfrm>
          <a:prstGeom prst="roundRect">
            <a:avLst/>
          </a:prstGeom>
          <a:solidFill>
            <a:schemeClr val="lt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id="{0907178C-33C2-4CC6-9D77-479DF50FDFF2}"/>
              </a:ext>
            </a:extLst>
          </p:cNvPr>
          <p:cNvSpPr txBox="1"/>
          <p:nvPr/>
        </p:nvSpPr>
        <p:spPr>
          <a:xfrm>
            <a:off x="6680364" y="2792041"/>
            <a:ext cx="2255520" cy="400110"/>
          </a:xfrm>
          <a:prstGeom prst="rect">
            <a:avLst/>
          </a:prstGeom>
          <a:noFill/>
        </p:spPr>
        <p:txBody>
          <a:bodyPr wrap="square" rtlCol="0">
            <a:spAutoFit/>
          </a:bodyPr>
          <a:lstStyle/>
          <a:p>
            <a:r>
              <a:rPr lang="fr-FR" sz="2000" b="1" u="sng" dirty="0"/>
              <a:t>RK4</a:t>
            </a:r>
          </a:p>
        </p:txBody>
      </p:sp>
      <p:pic>
        <p:nvPicPr>
          <p:cNvPr id="8" name="Image 7">
            <a:extLst>
              <a:ext uri="{FF2B5EF4-FFF2-40B4-BE49-F238E27FC236}">
                <a16:creationId xmlns:a16="http://schemas.microsoft.com/office/drawing/2014/main" id="{853A371E-FD91-42DD-8B03-6D65D67D91D8}"/>
              </a:ext>
            </a:extLst>
          </p:cNvPr>
          <p:cNvPicPr>
            <a:picLocks noChangeAspect="1"/>
          </p:cNvPicPr>
          <p:nvPr/>
        </p:nvPicPr>
        <p:blipFill>
          <a:blip r:embed="rId3"/>
          <a:stretch>
            <a:fillRect/>
          </a:stretch>
        </p:blipFill>
        <p:spPr>
          <a:xfrm>
            <a:off x="47625" y="3119932"/>
            <a:ext cx="2416248" cy="724982"/>
          </a:xfrm>
          <a:prstGeom prst="rect">
            <a:avLst/>
          </a:prstGeom>
        </p:spPr>
      </p:pic>
      <p:pic>
        <p:nvPicPr>
          <p:cNvPr id="6" name="Image 5">
            <a:extLst>
              <a:ext uri="{FF2B5EF4-FFF2-40B4-BE49-F238E27FC236}">
                <a16:creationId xmlns:a16="http://schemas.microsoft.com/office/drawing/2014/main" id="{0FA5D526-224D-4DC8-B484-591BD465B77D}"/>
              </a:ext>
            </a:extLst>
          </p:cNvPr>
          <p:cNvPicPr>
            <a:picLocks noChangeAspect="1"/>
          </p:cNvPicPr>
          <p:nvPr/>
        </p:nvPicPr>
        <p:blipFill>
          <a:blip r:embed="rId4"/>
          <a:stretch>
            <a:fillRect/>
          </a:stretch>
        </p:blipFill>
        <p:spPr>
          <a:xfrm>
            <a:off x="7063739" y="3192151"/>
            <a:ext cx="1889761" cy="1305526"/>
          </a:xfrm>
          <a:prstGeom prst="rect">
            <a:avLst/>
          </a:prstGeom>
        </p:spPr>
      </p:pic>
      <p:sp>
        <p:nvSpPr>
          <p:cNvPr id="21" name="Flèche : droite 20">
            <a:extLst>
              <a:ext uri="{FF2B5EF4-FFF2-40B4-BE49-F238E27FC236}">
                <a16:creationId xmlns:a16="http://schemas.microsoft.com/office/drawing/2014/main" id="{F859428E-376B-47E1-9DE5-4417F360A05F}"/>
              </a:ext>
            </a:extLst>
          </p:cNvPr>
          <p:cNvSpPr/>
          <p:nvPr/>
        </p:nvSpPr>
        <p:spPr>
          <a:xfrm>
            <a:off x="2157952" y="3268355"/>
            <a:ext cx="895352" cy="4397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14" name="Image 13">
            <a:extLst>
              <a:ext uri="{FF2B5EF4-FFF2-40B4-BE49-F238E27FC236}">
                <a16:creationId xmlns:a16="http://schemas.microsoft.com/office/drawing/2014/main" id="{7E963AF6-D739-43C2-A184-4111585A5BCF}"/>
              </a:ext>
            </a:extLst>
          </p:cNvPr>
          <p:cNvPicPr>
            <a:picLocks noChangeAspect="1"/>
          </p:cNvPicPr>
          <p:nvPr/>
        </p:nvPicPr>
        <p:blipFill>
          <a:blip r:embed="rId5"/>
          <a:stretch>
            <a:fillRect/>
          </a:stretch>
        </p:blipFill>
        <p:spPr>
          <a:xfrm>
            <a:off x="3062356" y="2690851"/>
            <a:ext cx="3465272" cy="1583144"/>
          </a:xfrm>
          <a:prstGeom prst="rect">
            <a:avLst/>
          </a:prstGeom>
        </p:spPr>
      </p:pic>
      <p:sp>
        <p:nvSpPr>
          <p:cNvPr id="18" name="ZoneTexte 17">
            <a:extLst>
              <a:ext uri="{FF2B5EF4-FFF2-40B4-BE49-F238E27FC236}">
                <a16:creationId xmlns:a16="http://schemas.microsoft.com/office/drawing/2014/main" id="{4851A639-DE6B-4CA4-AC96-9F57EB99762C}"/>
              </a:ext>
            </a:extLst>
          </p:cNvPr>
          <p:cNvSpPr txBox="1"/>
          <p:nvPr/>
        </p:nvSpPr>
        <p:spPr>
          <a:xfrm>
            <a:off x="838200" y="2591677"/>
            <a:ext cx="4091940" cy="307777"/>
          </a:xfrm>
          <a:prstGeom prst="rect">
            <a:avLst/>
          </a:prstGeom>
          <a:noFill/>
        </p:spPr>
        <p:txBody>
          <a:bodyPr wrap="square" rtlCol="0">
            <a:spAutoFit/>
          </a:bodyPr>
          <a:lstStyle/>
          <a:p>
            <a:pPr algn="ctr"/>
            <a:r>
              <a:rPr lang="fr-FR" u="sng" dirty="0"/>
              <a:t>Multi partial derivatives</a:t>
            </a:r>
          </a:p>
        </p:txBody>
      </p:sp>
      <p:sp>
        <p:nvSpPr>
          <p:cNvPr id="19" name="Flèche : droite 18">
            <a:extLst>
              <a:ext uri="{FF2B5EF4-FFF2-40B4-BE49-F238E27FC236}">
                <a16:creationId xmlns:a16="http://schemas.microsoft.com/office/drawing/2014/main" id="{B788C2FB-4704-4FD2-8307-478AFA8CAED6}"/>
              </a:ext>
            </a:extLst>
          </p:cNvPr>
          <p:cNvSpPr/>
          <p:nvPr/>
        </p:nvSpPr>
        <p:spPr>
          <a:xfrm>
            <a:off x="6707032" y="3258963"/>
            <a:ext cx="653495" cy="439714"/>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29E5034D-E412-4F94-A480-257D136C129F}"/>
              </a:ext>
            </a:extLst>
          </p:cNvPr>
          <p:cNvPicPr>
            <a:picLocks noChangeAspect="1"/>
          </p:cNvPicPr>
          <p:nvPr/>
        </p:nvPicPr>
        <p:blipFill>
          <a:blip r:embed="rId6"/>
          <a:stretch>
            <a:fillRect/>
          </a:stretch>
        </p:blipFill>
        <p:spPr>
          <a:xfrm>
            <a:off x="694323" y="403860"/>
            <a:ext cx="4379694" cy="21878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7"/>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Vidéo exemple</a:t>
            </a:r>
            <a:endParaRPr/>
          </a:p>
        </p:txBody>
      </p:sp>
      <p:pic>
        <p:nvPicPr>
          <p:cNvPr id="876" name="Google Shape;876;p67" title="Gym-trainer_lowres.mp4">
            <a:hlinkClick r:id="rId3"/>
          </p:cNvPr>
          <p:cNvPicPr preferRelativeResize="0"/>
          <p:nvPr/>
        </p:nvPicPr>
        <p:blipFill>
          <a:blip r:embed="rId4">
            <a:alphaModFix/>
          </a:blip>
          <a:stretch>
            <a:fillRect/>
          </a:stretch>
        </p:blipFill>
        <p:spPr>
          <a:xfrm>
            <a:off x="1503076" y="1126406"/>
            <a:ext cx="6137849" cy="3452549"/>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p:nvPr/>
        </p:nvSpPr>
        <p:spPr>
          <a:xfrm>
            <a:off x="4314026" y="1446922"/>
            <a:ext cx="914700" cy="287700"/>
          </a:xfrm>
          <a:prstGeom prst="rect">
            <a:avLst/>
          </a:prstGeom>
          <a:gradFill>
            <a:gsLst>
              <a:gs pos="0">
                <a:srgbClr val="BFBFBF"/>
              </a:gs>
              <a:gs pos="100000">
                <a:srgbClr val="737373"/>
              </a:gs>
            </a:gsLst>
            <a:lin ang="108014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262" name="Google Shape;262;p38"/>
          <p:cNvSpPr/>
          <p:nvPr/>
        </p:nvSpPr>
        <p:spPr>
          <a:xfrm>
            <a:off x="4654206" y="592244"/>
            <a:ext cx="1139700" cy="1139700"/>
          </a:xfrm>
          <a:prstGeom prst="donut">
            <a:avLst>
              <a:gd name="adj" fmla="val 25000"/>
            </a:avLst>
          </a:prstGeom>
          <a:gradFill>
            <a:gsLst>
              <a:gs pos="0">
                <a:srgbClr val="BFBFBF"/>
              </a:gs>
              <a:gs pos="100000">
                <a:srgbClr val="737373"/>
              </a:gs>
            </a:gsLst>
            <a:lin ang="108014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63" name="Google Shape;263;p38"/>
          <p:cNvSpPr/>
          <p:nvPr/>
        </p:nvSpPr>
        <p:spPr>
          <a:xfrm>
            <a:off x="5238190" y="592244"/>
            <a:ext cx="3905700" cy="2877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264" name="Google Shape;264;p38"/>
          <p:cNvSpPr/>
          <p:nvPr/>
        </p:nvSpPr>
        <p:spPr>
          <a:xfrm>
            <a:off x="3351762" y="2301600"/>
            <a:ext cx="914700" cy="287700"/>
          </a:xfrm>
          <a:prstGeom prst="rect">
            <a:avLst/>
          </a:prstGeom>
          <a:gradFill>
            <a:gsLst>
              <a:gs pos="0">
                <a:srgbClr val="BFBFBF"/>
              </a:gs>
              <a:gs pos="100000">
                <a:srgbClr val="737373"/>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265" name="Google Shape;265;p38"/>
          <p:cNvSpPr/>
          <p:nvPr/>
        </p:nvSpPr>
        <p:spPr>
          <a:xfrm>
            <a:off x="3710992" y="1446922"/>
            <a:ext cx="1139700" cy="1139700"/>
          </a:xfrm>
          <a:prstGeom prst="donut">
            <a:avLst>
              <a:gd name="adj" fmla="val 25000"/>
            </a:avLst>
          </a:prstGeom>
          <a:gradFill>
            <a:gsLst>
              <a:gs pos="0">
                <a:srgbClr val="BFBFBF"/>
              </a:gs>
              <a:gs pos="100000">
                <a:srgbClr val="737373"/>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66" name="Google Shape;266;p38"/>
          <p:cNvSpPr/>
          <p:nvPr/>
        </p:nvSpPr>
        <p:spPr>
          <a:xfrm>
            <a:off x="2408548" y="3156278"/>
            <a:ext cx="914700" cy="287700"/>
          </a:xfrm>
          <a:prstGeom prst="rect">
            <a:avLst/>
          </a:prstGeom>
          <a:gradFill>
            <a:gsLst>
              <a:gs pos="0">
                <a:srgbClr val="BFBFBF"/>
              </a:gs>
              <a:gs pos="100000">
                <a:srgbClr val="737373"/>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267" name="Google Shape;267;p38"/>
          <p:cNvSpPr/>
          <p:nvPr/>
        </p:nvSpPr>
        <p:spPr>
          <a:xfrm>
            <a:off x="2767777" y="2301600"/>
            <a:ext cx="1139700" cy="1139700"/>
          </a:xfrm>
          <a:prstGeom prst="donut">
            <a:avLst>
              <a:gd name="adj" fmla="val 25000"/>
            </a:avLst>
          </a:prstGeom>
          <a:gradFill>
            <a:gsLst>
              <a:gs pos="0">
                <a:srgbClr val="BFBFBF"/>
              </a:gs>
              <a:gs pos="100000">
                <a:srgbClr val="737373"/>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68" name="Google Shape;268;p38"/>
          <p:cNvSpPr/>
          <p:nvPr/>
        </p:nvSpPr>
        <p:spPr>
          <a:xfrm>
            <a:off x="1838921" y="3312884"/>
            <a:ext cx="989400" cy="989400"/>
          </a:xfrm>
          <a:prstGeom prst="ellipse">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sp>
        <p:nvSpPr>
          <p:cNvPr id="269" name="Google Shape;269;p38"/>
          <p:cNvSpPr/>
          <p:nvPr/>
        </p:nvSpPr>
        <p:spPr>
          <a:xfrm>
            <a:off x="0" y="4008236"/>
            <a:ext cx="2391600" cy="2877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3F3F3F"/>
              </a:solidFill>
              <a:latin typeface="Arial"/>
              <a:ea typeface="Arial"/>
              <a:cs typeface="Arial"/>
              <a:sym typeface="Arial"/>
            </a:endParaRPr>
          </a:p>
        </p:txBody>
      </p:sp>
      <p:grpSp>
        <p:nvGrpSpPr>
          <p:cNvPr id="270" name="Google Shape;270;p38"/>
          <p:cNvGrpSpPr/>
          <p:nvPr/>
        </p:nvGrpSpPr>
        <p:grpSpPr>
          <a:xfrm>
            <a:off x="4181075" y="2909338"/>
            <a:ext cx="3045840" cy="717612"/>
            <a:chOff x="1199733" y="1275606"/>
            <a:chExt cx="2165700" cy="956815"/>
          </a:xfrm>
        </p:grpSpPr>
        <p:sp>
          <p:nvSpPr>
            <p:cNvPr id="271" name="Google Shape;271;p38"/>
            <p:cNvSpPr txBox="1"/>
            <p:nvPr/>
          </p:nvSpPr>
          <p:spPr>
            <a:xfrm>
              <a:off x="1199735" y="1275606"/>
              <a:ext cx="19626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b="1">
                <a:solidFill>
                  <a:srgbClr val="3F3F3F"/>
                </a:solidFill>
                <a:latin typeface="Arial"/>
                <a:ea typeface="Arial"/>
                <a:cs typeface="Arial"/>
                <a:sym typeface="Arial"/>
              </a:endParaRPr>
            </a:p>
          </p:txBody>
        </p:sp>
        <p:sp>
          <p:nvSpPr>
            <p:cNvPr id="272" name="Google Shape;272;p38"/>
            <p:cNvSpPr txBox="1"/>
            <p:nvPr/>
          </p:nvSpPr>
          <p:spPr>
            <a:xfrm>
              <a:off x="1199733" y="1523221"/>
              <a:ext cx="2165700" cy="709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3F3F3F"/>
                </a:solidFill>
                <a:latin typeface="Arial"/>
                <a:ea typeface="Arial"/>
                <a:cs typeface="Arial"/>
                <a:sym typeface="Arial"/>
              </a:endParaRPr>
            </a:p>
          </p:txBody>
        </p:sp>
      </p:grpSp>
      <p:grpSp>
        <p:nvGrpSpPr>
          <p:cNvPr id="273" name="Google Shape;273;p38"/>
          <p:cNvGrpSpPr/>
          <p:nvPr/>
        </p:nvGrpSpPr>
        <p:grpSpPr>
          <a:xfrm>
            <a:off x="5783600" y="840116"/>
            <a:ext cx="3045943" cy="782675"/>
            <a:chOff x="798570" y="1033674"/>
            <a:chExt cx="2366700" cy="1043566"/>
          </a:xfrm>
        </p:grpSpPr>
        <p:sp>
          <p:nvSpPr>
            <p:cNvPr id="274" name="Google Shape;274;p38"/>
            <p:cNvSpPr txBox="1"/>
            <p:nvPr/>
          </p:nvSpPr>
          <p:spPr>
            <a:xfrm>
              <a:off x="798592" y="1033674"/>
              <a:ext cx="22869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600" b="1">
                  <a:solidFill>
                    <a:schemeClr val="dk1"/>
                  </a:solidFill>
                  <a:latin typeface="Exo 2"/>
                  <a:ea typeface="Exo 2"/>
                  <a:cs typeface="Exo 2"/>
                  <a:sym typeface="Exo 2"/>
                </a:rPr>
                <a:t>Prédire</a:t>
              </a:r>
              <a:endParaRPr sz="1600" b="1">
                <a:solidFill>
                  <a:schemeClr val="dk1"/>
                </a:solidFill>
                <a:latin typeface="Exo 2"/>
                <a:ea typeface="Exo 2"/>
                <a:cs typeface="Exo 2"/>
                <a:sym typeface="Exo 2"/>
              </a:endParaRPr>
            </a:p>
          </p:txBody>
        </p:sp>
        <p:sp>
          <p:nvSpPr>
            <p:cNvPr id="275" name="Google Shape;275;p38"/>
            <p:cNvSpPr txBox="1"/>
            <p:nvPr/>
          </p:nvSpPr>
          <p:spPr>
            <a:xfrm>
              <a:off x="798570" y="1368040"/>
              <a:ext cx="2366700" cy="709200"/>
            </a:xfrm>
            <a:prstGeom prst="rect">
              <a:avLst/>
            </a:prstGeom>
            <a:noFill/>
            <a:ln>
              <a:noFill/>
            </a:ln>
          </p:spPr>
          <p:txBody>
            <a:bodyPr spcFirstLastPara="1" wrap="square" lIns="68575" tIns="34275" rIns="68575" bIns="34275" anchor="t" anchorCtr="0">
              <a:noAutofit/>
            </a:bodyPr>
            <a:lstStyle/>
            <a:p>
              <a:pPr marL="269999" marR="0" lvl="0" indent="-89999" algn="l" rtl="0">
                <a:spcBef>
                  <a:spcPts val="0"/>
                </a:spcBef>
                <a:spcAft>
                  <a:spcPts val="0"/>
                </a:spcAft>
                <a:buNone/>
              </a:pPr>
              <a:r>
                <a:rPr lang="en-GB">
                  <a:solidFill>
                    <a:schemeClr val="dk1"/>
                  </a:solidFill>
                  <a:latin typeface="Roboto Condensed"/>
                  <a:ea typeface="Roboto Condensed"/>
                  <a:cs typeface="Roboto Condensed"/>
                  <a:sym typeface="Roboto Condensed"/>
                </a:rPr>
                <a:t>- Prédire sur de nouvelles données</a:t>
              </a:r>
              <a:endParaRPr>
                <a:solidFill>
                  <a:schemeClr val="dk1"/>
                </a:solidFill>
                <a:latin typeface="Roboto Condensed"/>
                <a:ea typeface="Roboto Condensed"/>
                <a:cs typeface="Roboto Condensed"/>
                <a:sym typeface="Roboto Condensed"/>
              </a:endParaRPr>
            </a:p>
            <a:p>
              <a:pPr marL="269999" marR="0" lvl="0" indent="-89999" algn="l" rtl="0">
                <a:spcBef>
                  <a:spcPts val="0"/>
                </a:spcBef>
                <a:spcAft>
                  <a:spcPts val="0"/>
                </a:spcAft>
                <a:buNone/>
              </a:pPr>
              <a:r>
                <a:rPr lang="en-GB">
                  <a:solidFill>
                    <a:schemeClr val="dk1"/>
                  </a:solidFill>
                  <a:latin typeface="Roboto Condensed"/>
                  <a:ea typeface="Roboto Condensed"/>
                  <a:cs typeface="Roboto Condensed"/>
                  <a:sym typeface="Roboto Condensed"/>
                </a:rPr>
                <a:t>- Intégrer et utiliser le modèle </a:t>
              </a:r>
              <a:endParaRPr>
                <a:solidFill>
                  <a:schemeClr val="dk1"/>
                </a:solidFill>
                <a:latin typeface="Roboto Condensed"/>
                <a:ea typeface="Roboto Condensed"/>
                <a:cs typeface="Roboto Condensed"/>
                <a:sym typeface="Roboto Condensed"/>
              </a:endParaRPr>
            </a:p>
          </p:txBody>
        </p:sp>
      </p:grpSp>
      <p:grpSp>
        <p:nvGrpSpPr>
          <p:cNvPr id="276" name="Google Shape;276;p38"/>
          <p:cNvGrpSpPr/>
          <p:nvPr/>
        </p:nvGrpSpPr>
        <p:grpSpPr>
          <a:xfrm>
            <a:off x="3242775" y="3764017"/>
            <a:ext cx="2760201" cy="815255"/>
            <a:chOff x="1199735" y="1275606"/>
            <a:chExt cx="1962600" cy="1087007"/>
          </a:xfrm>
        </p:grpSpPr>
        <p:sp>
          <p:nvSpPr>
            <p:cNvPr id="277" name="Google Shape;277;p38"/>
            <p:cNvSpPr txBox="1"/>
            <p:nvPr/>
          </p:nvSpPr>
          <p:spPr>
            <a:xfrm>
              <a:off x="1199735" y="1275606"/>
              <a:ext cx="19626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b="1">
                <a:solidFill>
                  <a:srgbClr val="3F3F3F"/>
                </a:solidFill>
                <a:latin typeface="Arial"/>
                <a:ea typeface="Arial"/>
                <a:cs typeface="Arial"/>
                <a:sym typeface="Arial"/>
              </a:endParaRPr>
            </a:p>
          </p:txBody>
        </p:sp>
        <p:sp>
          <p:nvSpPr>
            <p:cNvPr id="278" name="Google Shape;278;p38"/>
            <p:cNvSpPr txBox="1"/>
            <p:nvPr/>
          </p:nvSpPr>
          <p:spPr>
            <a:xfrm>
              <a:off x="1199735" y="1523213"/>
              <a:ext cx="1962600" cy="839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3F3F3F"/>
                </a:solidFill>
                <a:latin typeface="Arial"/>
                <a:ea typeface="Arial"/>
                <a:cs typeface="Arial"/>
                <a:sym typeface="Arial"/>
              </a:endParaRPr>
            </a:p>
          </p:txBody>
        </p:sp>
      </p:grpSp>
      <p:sp>
        <p:nvSpPr>
          <p:cNvPr id="279" name="Google Shape;279;p38"/>
          <p:cNvSpPr/>
          <p:nvPr/>
        </p:nvSpPr>
        <p:spPr>
          <a:xfrm>
            <a:off x="5075848" y="1007138"/>
            <a:ext cx="296778" cy="299194"/>
          </a:xfrm>
          <a:custGeom>
            <a:avLst/>
            <a:gdLst/>
            <a:ahLst/>
            <a:cxnLst/>
            <a:rect l="l" t="t" r="r" b="b"/>
            <a:pathLst>
              <a:path w="3208412" h="3234532" extrusionOk="0">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0" name="Google Shape;280;p38"/>
          <p:cNvSpPr/>
          <p:nvPr/>
        </p:nvSpPr>
        <p:spPr>
          <a:xfrm>
            <a:off x="2302130" y="3553366"/>
            <a:ext cx="210487" cy="304091"/>
          </a:xfrm>
          <a:custGeom>
            <a:avLst/>
            <a:gdLst/>
            <a:ahLst/>
            <a:cxnLst/>
            <a:rect l="l" t="t" r="r" b="b"/>
            <a:pathLst>
              <a:path w="2215656" h="3200962" extrusionOk="0">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1" name="Google Shape;281;p38"/>
          <p:cNvSpPr/>
          <p:nvPr/>
        </p:nvSpPr>
        <p:spPr>
          <a:xfrm>
            <a:off x="1824563" y="3156278"/>
            <a:ext cx="1139700" cy="1139700"/>
          </a:xfrm>
          <a:prstGeom prst="donut">
            <a:avLst>
              <a:gd name="adj" fmla="val 25000"/>
            </a:avLst>
          </a:prstGeom>
          <a:gradFill>
            <a:gsLst>
              <a:gs pos="0">
                <a:srgbClr val="BFBFBF"/>
              </a:gs>
              <a:gs pos="100000">
                <a:srgbClr val="737373"/>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nvGrpSpPr>
          <p:cNvPr id="282" name="Google Shape;282;p38"/>
          <p:cNvGrpSpPr/>
          <p:nvPr/>
        </p:nvGrpSpPr>
        <p:grpSpPr>
          <a:xfrm>
            <a:off x="5119375" y="2054660"/>
            <a:ext cx="2760204" cy="688490"/>
            <a:chOff x="1199732" y="1275606"/>
            <a:chExt cx="1962603" cy="917986"/>
          </a:xfrm>
        </p:grpSpPr>
        <p:sp>
          <p:nvSpPr>
            <p:cNvPr id="283" name="Google Shape;283;p38"/>
            <p:cNvSpPr txBox="1"/>
            <p:nvPr/>
          </p:nvSpPr>
          <p:spPr>
            <a:xfrm>
              <a:off x="1199735" y="1275606"/>
              <a:ext cx="19626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b="1">
                <a:solidFill>
                  <a:srgbClr val="3F3F3F"/>
                </a:solidFill>
                <a:latin typeface="Exo 2"/>
                <a:ea typeface="Exo 2"/>
                <a:cs typeface="Exo 2"/>
                <a:sym typeface="Exo 2"/>
              </a:endParaRPr>
            </a:p>
          </p:txBody>
        </p:sp>
        <p:sp>
          <p:nvSpPr>
            <p:cNvPr id="284" name="Google Shape;284;p38"/>
            <p:cNvSpPr txBox="1"/>
            <p:nvPr/>
          </p:nvSpPr>
          <p:spPr>
            <a:xfrm>
              <a:off x="1199732" y="1583392"/>
              <a:ext cx="1962600" cy="61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3F3F3F"/>
                </a:solidFill>
              </a:endParaRPr>
            </a:p>
          </p:txBody>
        </p:sp>
      </p:grpSp>
      <p:graphicFrame>
        <p:nvGraphicFramePr>
          <p:cNvPr id="285" name="Google Shape;285;p38"/>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1 Introduction</a:t>
                      </a:r>
                      <a:endParaRPr sz="1000" b="1"/>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6" name="Google Shape;286;p38"/>
          <p:cNvSpPr txBox="1">
            <a:spLocks noGrp="1"/>
          </p:cNvSpPr>
          <p:nvPr>
            <p:ph type="ctrTitle"/>
          </p:nvPr>
        </p:nvSpPr>
        <p:spPr>
          <a:xfrm flipH="1">
            <a:off x="-100" y="592250"/>
            <a:ext cx="3547500" cy="10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Etapes d’un projet en </a:t>
            </a:r>
            <a:br>
              <a:rPr lang="en-GB" sz="2200"/>
            </a:br>
            <a:r>
              <a:rPr lang="en-GB" sz="2200"/>
              <a:t>apprentissage profond</a:t>
            </a:r>
            <a:endParaRPr sz="2200"/>
          </a:p>
        </p:txBody>
      </p:sp>
      <p:grpSp>
        <p:nvGrpSpPr>
          <p:cNvPr id="287" name="Google Shape;287;p38"/>
          <p:cNvGrpSpPr/>
          <p:nvPr/>
        </p:nvGrpSpPr>
        <p:grpSpPr>
          <a:xfrm>
            <a:off x="3090684" y="2628398"/>
            <a:ext cx="456706" cy="436514"/>
            <a:chOff x="4422776" y="1452563"/>
            <a:chExt cx="1136650" cy="1168400"/>
          </a:xfrm>
        </p:grpSpPr>
        <p:sp>
          <p:nvSpPr>
            <p:cNvPr id="288" name="Google Shape;288;p38"/>
            <p:cNvSpPr/>
            <p:nvPr/>
          </p:nvSpPr>
          <p:spPr>
            <a:xfrm>
              <a:off x="4714876" y="1808163"/>
              <a:ext cx="563563" cy="561975"/>
            </a:xfrm>
            <a:custGeom>
              <a:avLst/>
              <a:gdLst/>
              <a:ahLst/>
              <a:cxnLst/>
              <a:rect l="l" t="t" r="r" b="b"/>
              <a:pathLst>
                <a:path w="709" h="707" extrusionOk="0">
                  <a:moveTo>
                    <a:pt x="339" y="117"/>
                  </a:moveTo>
                  <a:lnTo>
                    <a:pt x="294" y="124"/>
                  </a:lnTo>
                  <a:lnTo>
                    <a:pt x="251" y="139"/>
                  </a:lnTo>
                  <a:lnTo>
                    <a:pt x="209" y="164"/>
                  </a:lnTo>
                  <a:lnTo>
                    <a:pt x="174" y="197"/>
                  </a:lnTo>
                  <a:lnTo>
                    <a:pt x="148" y="236"/>
                  </a:lnTo>
                  <a:lnTo>
                    <a:pt x="128" y="278"/>
                  </a:lnTo>
                  <a:lnTo>
                    <a:pt x="119" y="322"/>
                  </a:lnTo>
                  <a:lnTo>
                    <a:pt x="117" y="368"/>
                  </a:lnTo>
                  <a:lnTo>
                    <a:pt x="125" y="414"/>
                  </a:lnTo>
                  <a:lnTo>
                    <a:pt x="141" y="456"/>
                  </a:lnTo>
                  <a:lnTo>
                    <a:pt x="167" y="498"/>
                  </a:lnTo>
                  <a:lnTo>
                    <a:pt x="198" y="533"/>
                  </a:lnTo>
                  <a:lnTo>
                    <a:pt x="237" y="560"/>
                  </a:lnTo>
                  <a:lnTo>
                    <a:pt x="279" y="579"/>
                  </a:lnTo>
                  <a:lnTo>
                    <a:pt x="323" y="588"/>
                  </a:lnTo>
                  <a:lnTo>
                    <a:pt x="369" y="590"/>
                  </a:lnTo>
                  <a:lnTo>
                    <a:pt x="415" y="582"/>
                  </a:lnTo>
                  <a:lnTo>
                    <a:pt x="459" y="566"/>
                  </a:lnTo>
                  <a:lnTo>
                    <a:pt x="499" y="542"/>
                  </a:lnTo>
                  <a:lnTo>
                    <a:pt x="534" y="509"/>
                  </a:lnTo>
                  <a:lnTo>
                    <a:pt x="562" y="471"/>
                  </a:lnTo>
                  <a:lnTo>
                    <a:pt x="580" y="428"/>
                  </a:lnTo>
                  <a:lnTo>
                    <a:pt x="591" y="384"/>
                  </a:lnTo>
                  <a:lnTo>
                    <a:pt x="593" y="339"/>
                  </a:lnTo>
                  <a:lnTo>
                    <a:pt x="586" y="293"/>
                  </a:lnTo>
                  <a:lnTo>
                    <a:pt x="569" y="249"/>
                  </a:lnTo>
                  <a:lnTo>
                    <a:pt x="543" y="208"/>
                  </a:lnTo>
                  <a:lnTo>
                    <a:pt x="510" y="174"/>
                  </a:lnTo>
                  <a:lnTo>
                    <a:pt x="472" y="146"/>
                  </a:lnTo>
                  <a:lnTo>
                    <a:pt x="429" y="128"/>
                  </a:lnTo>
                  <a:lnTo>
                    <a:pt x="385" y="117"/>
                  </a:lnTo>
                  <a:lnTo>
                    <a:pt x="339" y="117"/>
                  </a:lnTo>
                  <a:close/>
                  <a:moveTo>
                    <a:pt x="347" y="0"/>
                  </a:moveTo>
                  <a:lnTo>
                    <a:pt x="400" y="3"/>
                  </a:lnTo>
                  <a:lnTo>
                    <a:pt x="453" y="14"/>
                  </a:lnTo>
                  <a:lnTo>
                    <a:pt x="505" y="32"/>
                  </a:lnTo>
                  <a:lnTo>
                    <a:pt x="553" y="60"/>
                  </a:lnTo>
                  <a:lnTo>
                    <a:pt x="597" y="95"/>
                  </a:lnTo>
                  <a:lnTo>
                    <a:pt x="635" y="137"/>
                  </a:lnTo>
                  <a:lnTo>
                    <a:pt x="666" y="186"/>
                  </a:lnTo>
                  <a:lnTo>
                    <a:pt x="688" y="238"/>
                  </a:lnTo>
                  <a:lnTo>
                    <a:pt x="703" y="291"/>
                  </a:lnTo>
                  <a:lnTo>
                    <a:pt x="709" y="344"/>
                  </a:lnTo>
                  <a:lnTo>
                    <a:pt x="705" y="399"/>
                  </a:lnTo>
                  <a:lnTo>
                    <a:pt x="694" y="452"/>
                  </a:lnTo>
                  <a:lnTo>
                    <a:pt x="676" y="503"/>
                  </a:lnTo>
                  <a:lnTo>
                    <a:pt x="648" y="551"/>
                  </a:lnTo>
                  <a:lnTo>
                    <a:pt x="613" y="595"/>
                  </a:lnTo>
                  <a:lnTo>
                    <a:pt x="571" y="634"/>
                  </a:lnTo>
                  <a:lnTo>
                    <a:pt x="521" y="665"/>
                  </a:lnTo>
                  <a:lnTo>
                    <a:pt x="470" y="687"/>
                  </a:lnTo>
                  <a:lnTo>
                    <a:pt x="417" y="701"/>
                  </a:lnTo>
                  <a:lnTo>
                    <a:pt x="363" y="707"/>
                  </a:lnTo>
                  <a:lnTo>
                    <a:pt x="308" y="703"/>
                  </a:lnTo>
                  <a:lnTo>
                    <a:pt x="255" y="692"/>
                  </a:lnTo>
                  <a:lnTo>
                    <a:pt x="204" y="672"/>
                  </a:lnTo>
                  <a:lnTo>
                    <a:pt x="156" y="646"/>
                  </a:lnTo>
                  <a:lnTo>
                    <a:pt x="112" y="612"/>
                  </a:lnTo>
                  <a:lnTo>
                    <a:pt x="73" y="568"/>
                  </a:lnTo>
                  <a:lnTo>
                    <a:pt x="42" y="520"/>
                  </a:lnTo>
                  <a:lnTo>
                    <a:pt x="20" y="469"/>
                  </a:lnTo>
                  <a:lnTo>
                    <a:pt x="5" y="416"/>
                  </a:lnTo>
                  <a:lnTo>
                    <a:pt x="0" y="361"/>
                  </a:lnTo>
                  <a:lnTo>
                    <a:pt x="3" y="307"/>
                  </a:lnTo>
                  <a:lnTo>
                    <a:pt x="14" y="254"/>
                  </a:lnTo>
                  <a:lnTo>
                    <a:pt x="35" y="203"/>
                  </a:lnTo>
                  <a:lnTo>
                    <a:pt x="60" y="155"/>
                  </a:lnTo>
                  <a:lnTo>
                    <a:pt x="97" y="111"/>
                  </a:lnTo>
                  <a:lnTo>
                    <a:pt x="139" y="73"/>
                  </a:lnTo>
                  <a:lnTo>
                    <a:pt x="187" y="42"/>
                  </a:lnTo>
                  <a:lnTo>
                    <a:pt x="238" y="20"/>
                  </a:lnTo>
                  <a:lnTo>
                    <a:pt x="292" y="5"/>
                  </a:lnTo>
                  <a:lnTo>
                    <a:pt x="347"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289" name="Google Shape;289;p38"/>
            <p:cNvSpPr/>
            <p:nvPr/>
          </p:nvSpPr>
          <p:spPr>
            <a:xfrm>
              <a:off x="5165726" y="2325688"/>
              <a:ext cx="255588" cy="295275"/>
            </a:xfrm>
            <a:custGeom>
              <a:avLst/>
              <a:gdLst/>
              <a:ahLst/>
              <a:cxnLst/>
              <a:rect l="l" t="t" r="r" b="b"/>
              <a:pathLst>
                <a:path w="322" h="372" extrusionOk="0">
                  <a:moveTo>
                    <a:pt x="83" y="0"/>
                  </a:moveTo>
                  <a:lnTo>
                    <a:pt x="101" y="5"/>
                  </a:lnTo>
                  <a:lnTo>
                    <a:pt x="114" y="16"/>
                  </a:lnTo>
                  <a:lnTo>
                    <a:pt x="312" y="273"/>
                  </a:lnTo>
                  <a:lnTo>
                    <a:pt x="320" y="291"/>
                  </a:lnTo>
                  <a:lnTo>
                    <a:pt x="322" y="310"/>
                  </a:lnTo>
                  <a:lnTo>
                    <a:pt x="316" y="326"/>
                  </a:lnTo>
                  <a:lnTo>
                    <a:pt x="303" y="341"/>
                  </a:lnTo>
                  <a:lnTo>
                    <a:pt x="274" y="363"/>
                  </a:lnTo>
                  <a:lnTo>
                    <a:pt x="257" y="372"/>
                  </a:lnTo>
                  <a:lnTo>
                    <a:pt x="239" y="372"/>
                  </a:lnTo>
                  <a:lnTo>
                    <a:pt x="221" y="366"/>
                  </a:lnTo>
                  <a:lnTo>
                    <a:pt x="208" y="354"/>
                  </a:lnTo>
                  <a:lnTo>
                    <a:pt x="9" y="97"/>
                  </a:lnTo>
                  <a:lnTo>
                    <a:pt x="2" y="81"/>
                  </a:lnTo>
                  <a:lnTo>
                    <a:pt x="0" y="62"/>
                  </a:lnTo>
                  <a:lnTo>
                    <a:pt x="6" y="46"/>
                  </a:lnTo>
                  <a:lnTo>
                    <a:pt x="19" y="31"/>
                  </a:lnTo>
                  <a:lnTo>
                    <a:pt x="48" y="9"/>
                  </a:lnTo>
                  <a:lnTo>
                    <a:pt x="64" y="0"/>
                  </a:lnTo>
                  <a:lnTo>
                    <a:pt x="83"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290" name="Google Shape;290;p38"/>
            <p:cNvSpPr/>
            <p:nvPr/>
          </p:nvSpPr>
          <p:spPr>
            <a:xfrm>
              <a:off x="4422776" y="1452563"/>
              <a:ext cx="1136650" cy="668338"/>
            </a:xfrm>
            <a:custGeom>
              <a:avLst/>
              <a:gdLst/>
              <a:ahLst/>
              <a:cxnLst/>
              <a:rect l="l" t="t" r="r" b="b"/>
              <a:pathLst>
                <a:path w="1432" h="844" extrusionOk="0">
                  <a:moveTo>
                    <a:pt x="615" y="0"/>
                  </a:moveTo>
                  <a:lnTo>
                    <a:pt x="672" y="6"/>
                  </a:lnTo>
                  <a:lnTo>
                    <a:pt x="727" y="19"/>
                  </a:lnTo>
                  <a:lnTo>
                    <a:pt x="780" y="43"/>
                  </a:lnTo>
                  <a:lnTo>
                    <a:pt x="828" y="74"/>
                  </a:lnTo>
                  <a:lnTo>
                    <a:pt x="833" y="76"/>
                  </a:lnTo>
                  <a:lnTo>
                    <a:pt x="841" y="77"/>
                  </a:lnTo>
                  <a:lnTo>
                    <a:pt x="846" y="79"/>
                  </a:lnTo>
                  <a:lnTo>
                    <a:pt x="868" y="77"/>
                  </a:lnTo>
                  <a:lnTo>
                    <a:pt x="918" y="81"/>
                  </a:lnTo>
                  <a:lnTo>
                    <a:pt x="966" y="94"/>
                  </a:lnTo>
                  <a:lnTo>
                    <a:pt x="1011" y="112"/>
                  </a:lnTo>
                  <a:lnTo>
                    <a:pt x="1054" y="138"/>
                  </a:lnTo>
                  <a:lnTo>
                    <a:pt x="1090" y="171"/>
                  </a:lnTo>
                  <a:lnTo>
                    <a:pt x="1122" y="208"/>
                  </a:lnTo>
                  <a:lnTo>
                    <a:pt x="1127" y="213"/>
                  </a:lnTo>
                  <a:lnTo>
                    <a:pt x="1135" y="219"/>
                  </a:lnTo>
                  <a:lnTo>
                    <a:pt x="1142" y="219"/>
                  </a:lnTo>
                  <a:lnTo>
                    <a:pt x="1195" y="228"/>
                  </a:lnTo>
                  <a:lnTo>
                    <a:pt x="1245" y="244"/>
                  </a:lnTo>
                  <a:lnTo>
                    <a:pt x="1289" y="268"/>
                  </a:lnTo>
                  <a:lnTo>
                    <a:pt x="1329" y="299"/>
                  </a:lnTo>
                  <a:lnTo>
                    <a:pt x="1364" y="338"/>
                  </a:lnTo>
                  <a:lnTo>
                    <a:pt x="1394" y="380"/>
                  </a:lnTo>
                  <a:lnTo>
                    <a:pt x="1416" y="428"/>
                  </a:lnTo>
                  <a:lnTo>
                    <a:pt x="1428" y="477"/>
                  </a:lnTo>
                  <a:lnTo>
                    <a:pt x="1432" y="530"/>
                  </a:lnTo>
                  <a:lnTo>
                    <a:pt x="1428" y="585"/>
                  </a:lnTo>
                  <a:lnTo>
                    <a:pt x="1414" y="636"/>
                  </a:lnTo>
                  <a:lnTo>
                    <a:pt x="1394" y="684"/>
                  </a:lnTo>
                  <a:lnTo>
                    <a:pt x="1364" y="726"/>
                  </a:lnTo>
                  <a:lnTo>
                    <a:pt x="1329" y="763"/>
                  </a:lnTo>
                  <a:lnTo>
                    <a:pt x="1287" y="794"/>
                  </a:lnTo>
                  <a:lnTo>
                    <a:pt x="1241" y="818"/>
                  </a:lnTo>
                  <a:lnTo>
                    <a:pt x="1191" y="834"/>
                  </a:lnTo>
                  <a:lnTo>
                    <a:pt x="1138" y="844"/>
                  </a:lnTo>
                  <a:lnTo>
                    <a:pt x="1140" y="781"/>
                  </a:lnTo>
                  <a:lnTo>
                    <a:pt x="1131" y="719"/>
                  </a:lnTo>
                  <a:lnTo>
                    <a:pt x="1173" y="713"/>
                  </a:lnTo>
                  <a:lnTo>
                    <a:pt x="1210" y="697"/>
                  </a:lnTo>
                  <a:lnTo>
                    <a:pt x="1243" y="675"/>
                  </a:lnTo>
                  <a:lnTo>
                    <a:pt x="1270" y="646"/>
                  </a:lnTo>
                  <a:lnTo>
                    <a:pt x="1291" y="611"/>
                  </a:lnTo>
                  <a:lnTo>
                    <a:pt x="1305" y="572"/>
                  </a:lnTo>
                  <a:lnTo>
                    <a:pt x="1309" y="530"/>
                  </a:lnTo>
                  <a:lnTo>
                    <a:pt x="1304" y="488"/>
                  </a:lnTo>
                  <a:lnTo>
                    <a:pt x="1291" y="448"/>
                  </a:lnTo>
                  <a:lnTo>
                    <a:pt x="1267" y="413"/>
                  </a:lnTo>
                  <a:lnTo>
                    <a:pt x="1237" y="384"/>
                  </a:lnTo>
                  <a:lnTo>
                    <a:pt x="1203" y="362"/>
                  </a:lnTo>
                  <a:lnTo>
                    <a:pt x="1164" y="347"/>
                  </a:lnTo>
                  <a:lnTo>
                    <a:pt x="1120" y="341"/>
                  </a:lnTo>
                  <a:lnTo>
                    <a:pt x="1101" y="343"/>
                  </a:lnTo>
                  <a:lnTo>
                    <a:pt x="1081" y="341"/>
                  </a:lnTo>
                  <a:lnTo>
                    <a:pt x="1065" y="336"/>
                  </a:lnTo>
                  <a:lnTo>
                    <a:pt x="1050" y="323"/>
                  </a:lnTo>
                  <a:lnTo>
                    <a:pt x="1039" y="308"/>
                  </a:lnTo>
                  <a:lnTo>
                    <a:pt x="1015" y="272"/>
                  </a:lnTo>
                  <a:lnTo>
                    <a:pt x="986" y="242"/>
                  </a:lnTo>
                  <a:lnTo>
                    <a:pt x="951" y="220"/>
                  </a:lnTo>
                  <a:lnTo>
                    <a:pt x="910" y="206"/>
                  </a:lnTo>
                  <a:lnTo>
                    <a:pt x="868" y="200"/>
                  </a:lnTo>
                  <a:lnTo>
                    <a:pt x="830" y="206"/>
                  </a:lnTo>
                  <a:lnTo>
                    <a:pt x="809" y="206"/>
                  </a:lnTo>
                  <a:lnTo>
                    <a:pt x="791" y="200"/>
                  </a:lnTo>
                  <a:lnTo>
                    <a:pt x="775" y="189"/>
                  </a:lnTo>
                  <a:lnTo>
                    <a:pt x="740" y="162"/>
                  </a:lnTo>
                  <a:lnTo>
                    <a:pt x="701" y="140"/>
                  </a:lnTo>
                  <a:lnTo>
                    <a:pt x="659" y="129"/>
                  </a:lnTo>
                  <a:lnTo>
                    <a:pt x="615" y="123"/>
                  </a:lnTo>
                  <a:lnTo>
                    <a:pt x="571" y="129"/>
                  </a:lnTo>
                  <a:lnTo>
                    <a:pt x="528" y="140"/>
                  </a:lnTo>
                  <a:lnTo>
                    <a:pt x="492" y="160"/>
                  </a:lnTo>
                  <a:lnTo>
                    <a:pt x="459" y="186"/>
                  </a:lnTo>
                  <a:lnTo>
                    <a:pt x="429" y="219"/>
                  </a:lnTo>
                  <a:lnTo>
                    <a:pt x="407" y="255"/>
                  </a:lnTo>
                  <a:lnTo>
                    <a:pt x="393" y="296"/>
                  </a:lnTo>
                  <a:lnTo>
                    <a:pt x="383" y="316"/>
                  </a:lnTo>
                  <a:lnTo>
                    <a:pt x="369" y="330"/>
                  </a:lnTo>
                  <a:lnTo>
                    <a:pt x="350" y="340"/>
                  </a:lnTo>
                  <a:lnTo>
                    <a:pt x="328" y="343"/>
                  </a:lnTo>
                  <a:lnTo>
                    <a:pt x="314" y="341"/>
                  </a:lnTo>
                  <a:lnTo>
                    <a:pt x="269" y="347"/>
                  </a:lnTo>
                  <a:lnTo>
                    <a:pt x="229" y="362"/>
                  </a:lnTo>
                  <a:lnTo>
                    <a:pt x="194" y="384"/>
                  </a:lnTo>
                  <a:lnTo>
                    <a:pt x="165" y="413"/>
                  </a:lnTo>
                  <a:lnTo>
                    <a:pt x="143" y="448"/>
                  </a:lnTo>
                  <a:lnTo>
                    <a:pt x="128" y="488"/>
                  </a:lnTo>
                  <a:lnTo>
                    <a:pt x="123" y="530"/>
                  </a:lnTo>
                  <a:lnTo>
                    <a:pt x="128" y="572"/>
                  </a:lnTo>
                  <a:lnTo>
                    <a:pt x="141" y="611"/>
                  </a:lnTo>
                  <a:lnTo>
                    <a:pt x="163" y="646"/>
                  </a:lnTo>
                  <a:lnTo>
                    <a:pt x="191" y="675"/>
                  </a:lnTo>
                  <a:lnTo>
                    <a:pt x="224" y="697"/>
                  </a:lnTo>
                  <a:lnTo>
                    <a:pt x="260" y="713"/>
                  </a:lnTo>
                  <a:lnTo>
                    <a:pt x="303" y="719"/>
                  </a:lnTo>
                  <a:lnTo>
                    <a:pt x="293" y="781"/>
                  </a:lnTo>
                  <a:lnTo>
                    <a:pt x="295" y="844"/>
                  </a:lnTo>
                  <a:lnTo>
                    <a:pt x="242" y="834"/>
                  </a:lnTo>
                  <a:lnTo>
                    <a:pt x="192" y="820"/>
                  </a:lnTo>
                  <a:lnTo>
                    <a:pt x="145" y="794"/>
                  </a:lnTo>
                  <a:lnTo>
                    <a:pt x="104" y="763"/>
                  </a:lnTo>
                  <a:lnTo>
                    <a:pt x="69" y="726"/>
                  </a:lnTo>
                  <a:lnTo>
                    <a:pt x="40" y="684"/>
                  </a:lnTo>
                  <a:lnTo>
                    <a:pt x="18" y="636"/>
                  </a:lnTo>
                  <a:lnTo>
                    <a:pt x="5" y="585"/>
                  </a:lnTo>
                  <a:lnTo>
                    <a:pt x="0" y="530"/>
                  </a:lnTo>
                  <a:lnTo>
                    <a:pt x="5" y="473"/>
                  </a:lnTo>
                  <a:lnTo>
                    <a:pt x="22" y="418"/>
                  </a:lnTo>
                  <a:lnTo>
                    <a:pt x="45" y="369"/>
                  </a:lnTo>
                  <a:lnTo>
                    <a:pt x="78" y="323"/>
                  </a:lnTo>
                  <a:lnTo>
                    <a:pt x="119" y="286"/>
                  </a:lnTo>
                  <a:lnTo>
                    <a:pt x="167" y="255"/>
                  </a:lnTo>
                  <a:lnTo>
                    <a:pt x="218" y="233"/>
                  </a:lnTo>
                  <a:lnTo>
                    <a:pt x="273" y="220"/>
                  </a:lnTo>
                  <a:lnTo>
                    <a:pt x="281" y="219"/>
                  </a:lnTo>
                  <a:lnTo>
                    <a:pt x="286" y="217"/>
                  </a:lnTo>
                  <a:lnTo>
                    <a:pt x="292" y="211"/>
                  </a:lnTo>
                  <a:lnTo>
                    <a:pt x="295" y="206"/>
                  </a:lnTo>
                  <a:lnTo>
                    <a:pt x="323" y="156"/>
                  </a:lnTo>
                  <a:lnTo>
                    <a:pt x="358" y="110"/>
                  </a:lnTo>
                  <a:lnTo>
                    <a:pt x="400" y="74"/>
                  </a:lnTo>
                  <a:lnTo>
                    <a:pt x="448" y="43"/>
                  </a:lnTo>
                  <a:lnTo>
                    <a:pt x="499" y="21"/>
                  </a:lnTo>
                  <a:lnTo>
                    <a:pt x="556" y="6"/>
                  </a:lnTo>
                  <a:lnTo>
                    <a:pt x="615"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grpSp>
      <p:grpSp>
        <p:nvGrpSpPr>
          <p:cNvPr id="291" name="Google Shape;291;p38"/>
          <p:cNvGrpSpPr/>
          <p:nvPr/>
        </p:nvGrpSpPr>
        <p:grpSpPr>
          <a:xfrm>
            <a:off x="4059344" y="1831583"/>
            <a:ext cx="406557" cy="327456"/>
            <a:chOff x="7397751" y="1665288"/>
            <a:chExt cx="996951" cy="692150"/>
          </a:xfrm>
        </p:grpSpPr>
        <p:sp>
          <p:nvSpPr>
            <p:cNvPr id="292" name="Google Shape;292;p38"/>
            <p:cNvSpPr/>
            <p:nvPr/>
          </p:nvSpPr>
          <p:spPr>
            <a:xfrm>
              <a:off x="7397751" y="1665288"/>
              <a:ext cx="392113" cy="692150"/>
            </a:xfrm>
            <a:custGeom>
              <a:avLst/>
              <a:gdLst/>
              <a:ahLst/>
              <a:cxnLst/>
              <a:rect l="l" t="t" r="r" b="b"/>
              <a:pathLst>
                <a:path w="247" h="436" extrusionOk="0">
                  <a:moveTo>
                    <a:pt x="82" y="0"/>
                  </a:moveTo>
                  <a:lnTo>
                    <a:pt x="165" y="0"/>
                  </a:lnTo>
                  <a:lnTo>
                    <a:pt x="180" y="5"/>
                  </a:lnTo>
                  <a:lnTo>
                    <a:pt x="191" y="15"/>
                  </a:lnTo>
                  <a:lnTo>
                    <a:pt x="195" y="31"/>
                  </a:lnTo>
                  <a:lnTo>
                    <a:pt x="195" y="286"/>
                  </a:lnTo>
                  <a:lnTo>
                    <a:pt x="228" y="286"/>
                  </a:lnTo>
                  <a:lnTo>
                    <a:pt x="233" y="286"/>
                  </a:lnTo>
                  <a:lnTo>
                    <a:pt x="239" y="289"/>
                  </a:lnTo>
                  <a:lnTo>
                    <a:pt x="242" y="292"/>
                  </a:lnTo>
                  <a:lnTo>
                    <a:pt x="245" y="297"/>
                  </a:lnTo>
                  <a:lnTo>
                    <a:pt x="247" y="303"/>
                  </a:lnTo>
                  <a:lnTo>
                    <a:pt x="247" y="307"/>
                  </a:lnTo>
                  <a:lnTo>
                    <a:pt x="245" y="314"/>
                  </a:lnTo>
                  <a:lnTo>
                    <a:pt x="244" y="318"/>
                  </a:lnTo>
                  <a:lnTo>
                    <a:pt x="154" y="422"/>
                  </a:lnTo>
                  <a:lnTo>
                    <a:pt x="141" y="433"/>
                  </a:lnTo>
                  <a:lnTo>
                    <a:pt x="124" y="436"/>
                  </a:lnTo>
                  <a:lnTo>
                    <a:pt x="106" y="433"/>
                  </a:lnTo>
                  <a:lnTo>
                    <a:pt x="92" y="422"/>
                  </a:lnTo>
                  <a:lnTo>
                    <a:pt x="5" y="318"/>
                  </a:lnTo>
                  <a:lnTo>
                    <a:pt x="2" y="314"/>
                  </a:lnTo>
                  <a:lnTo>
                    <a:pt x="0" y="307"/>
                  </a:lnTo>
                  <a:lnTo>
                    <a:pt x="0" y="303"/>
                  </a:lnTo>
                  <a:lnTo>
                    <a:pt x="2" y="297"/>
                  </a:lnTo>
                  <a:lnTo>
                    <a:pt x="5" y="292"/>
                  </a:lnTo>
                  <a:lnTo>
                    <a:pt x="8" y="289"/>
                  </a:lnTo>
                  <a:lnTo>
                    <a:pt x="14" y="286"/>
                  </a:lnTo>
                  <a:lnTo>
                    <a:pt x="18" y="286"/>
                  </a:lnTo>
                  <a:lnTo>
                    <a:pt x="51" y="286"/>
                  </a:lnTo>
                  <a:lnTo>
                    <a:pt x="51" y="31"/>
                  </a:lnTo>
                  <a:lnTo>
                    <a:pt x="56" y="15"/>
                  </a:lnTo>
                  <a:lnTo>
                    <a:pt x="67" y="5"/>
                  </a:lnTo>
                  <a:lnTo>
                    <a:pt x="8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8"/>
            <p:cNvSpPr/>
            <p:nvPr/>
          </p:nvSpPr>
          <p:spPr>
            <a:xfrm>
              <a:off x="7843838" y="1665288"/>
              <a:ext cx="550863" cy="153988"/>
            </a:xfrm>
            <a:custGeom>
              <a:avLst/>
              <a:gdLst/>
              <a:ahLst/>
              <a:cxnLst/>
              <a:rect l="l" t="t" r="r" b="b"/>
              <a:pathLst>
                <a:path w="347" h="97" extrusionOk="0">
                  <a:moveTo>
                    <a:pt x="221" y="49"/>
                  </a:moveTo>
                  <a:lnTo>
                    <a:pt x="221" y="74"/>
                  </a:lnTo>
                  <a:lnTo>
                    <a:pt x="300" y="74"/>
                  </a:lnTo>
                  <a:lnTo>
                    <a:pt x="300" y="49"/>
                  </a:lnTo>
                  <a:lnTo>
                    <a:pt x="221" y="49"/>
                  </a:lnTo>
                  <a:close/>
                  <a:moveTo>
                    <a:pt x="34" y="21"/>
                  </a:moveTo>
                  <a:lnTo>
                    <a:pt x="29" y="21"/>
                  </a:lnTo>
                  <a:lnTo>
                    <a:pt x="26" y="24"/>
                  </a:lnTo>
                  <a:lnTo>
                    <a:pt x="23" y="28"/>
                  </a:lnTo>
                  <a:lnTo>
                    <a:pt x="22" y="32"/>
                  </a:lnTo>
                  <a:lnTo>
                    <a:pt x="23" y="37"/>
                  </a:lnTo>
                  <a:lnTo>
                    <a:pt x="26" y="40"/>
                  </a:lnTo>
                  <a:lnTo>
                    <a:pt x="29" y="43"/>
                  </a:lnTo>
                  <a:lnTo>
                    <a:pt x="34" y="43"/>
                  </a:lnTo>
                  <a:lnTo>
                    <a:pt x="38" y="43"/>
                  </a:lnTo>
                  <a:lnTo>
                    <a:pt x="41" y="40"/>
                  </a:lnTo>
                  <a:lnTo>
                    <a:pt x="44" y="37"/>
                  </a:lnTo>
                  <a:lnTo>
                    <a:pt x="44" y="32"/>
                  </a:lnTo>
                  <a:lnTo>
                    <a:pt x="44" y="28"/>
                  </a:lnTo>
                  <a:lnTo>
                    <a:pt x="41" y="24"/>
                  </a:lnTo>
                  <a:lnTo>
                    <a:pt x="38" y="21"/>
                  </a:lnTo>
                  <a:lnTo>
                    <a:pt x="34" y="21"/>
                  </a:lnTo>
                  <a:close/>
                  <a:moveTo>
                    <a:pt x="19" y="0"/>
                  </a:moveTo>
                  <a:lnTo>
                    <a:pt x="329" y="0"/>
                  </a:lnTo>
                  <a:lnTo>
                    <a:pt x="335" y="2"/>
                  </a:lnTo>
                  <a:lnTo>
                    <a:pt x="339" y="3"/>
                  </a:lnTo>
                  <a:lnTo>
                    <a:pt x="344" y="8"/>
                  </a:lnTo>
                  <a:lnTo>
                    <a:pt x="347" y="12"/>
                  </a:lnTo>
                  <a:lnTo>
                    <a:pt x="347" y="18"/>
                  </a:lnTo>
                  <a:lnTo>
                    <a:pt x="347" y="79"/>
                  </a:lnTo>
                  <a:lnTo>
                    <a:pt x="347" y="85"/>
                  </a:lnTo>
                  <a:lnTo>
                    <a:pt x="344" y="90"/>
                  </a:lnTo>
                  <a:lnTo>
                    <a:pt x="339" y="94"/>
                  </a:lnTo>
                  <a:lnTo>
                    <a:pt x="335" y="97"/>
                  </a:lnTo>
                  <a:lnTo>
                    <a:pt x="329" y="97"/>
                  </a:lnTo>
                  <a:lnTo>
                    <a:pt x="19" y="97"/>
                  </a:lnTo>
                  <a:lnTo>
                    <a:pt x="12" y="97"/>
                  </a:lnTo>
                  <a:lnTo>
                    <a:pt x="8" y="94"/>
                  </a:lnTo>
                  <a:lnTo>
                    <a:pt x="5" y="90"/>
                  </a:lnTo>
                  <a:lnTo>
                    <a:pt x="2" y="85"/>
                  </a:lnTo>
                  <a:lnTo>
                    <a:pt x="0" y="79"/>
                  </a:lnTo>
                  <a:lnTo>
                    <a:pt x="0" y="18"/>
                  </a:lnTo>
                  <a:lnTo>
                    <a:pt x="2" y="12"/>
                  </a:lnTo>
                  <a:lnTo>
                    <a:pt x="5" y="8"/>
                  </a:lnTo>
                  <a:lnTo>
                    <a:pt x="8" y="3"/>
                  </a:lnTo>
                  <a:lnTo>
                    <a:pt x="12" y="2"/>
                  </a:ln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38"/>
            <p:cNvSpPr/>
            <p:nvPr/>
          </p:nvSpPr>
          <p:spPr>
            <a:xfrm>
              <a:off x="7843838" y="1836738"/>
              <a:ext cx="550863" cy="153988"/>
            </a:xfrm>
            <a:custGeom>
              <a:avLst/>
              <a:gdLst/>
              <a:ahLst/>
              <a:cxnLst/>
              <a:rect l="l" t="t" r="r" b="b"/>
              <a:pathLst>
                <a:path w="347" h="97" extrusionOk="0">
                  <a:moveTo>
                    <a:pt x="221" y="48"/>
                  </a:moveTo>
                  <a:lnTo>
                    <a:pt x="221" y="74"/>
                  </a:lnTo>
                  <a:lnTo>
                    <a:pt x="300" y="74"/>
                  </a:lnTo>
                  <a:lnTo>
                    <a:pt x="300" y="48"/>
                  </a:lnTo>
                  <a:lnTo>
                    <a:pt x="221" y="48"/>
                  </a:lnTo>
                  <a:close/>
                  <a:moveTo>
                    <a:pt x="34" y="19"/>
                  </a:moveTo>
                  <a:lnTo>
                    <a:pt x="29" y="21"/>
                  </a:lnTo>
                  <a:lnTo>
                    <a:pt x="26" y="24"/>
                  </a:lnTo>
                  <a:lnTo>
                    <a:pt x="23" y="27"/>
                  </a:lnTo>
                  <a:lnTo>
                    <a:pt x="22" y="32"/>
                  </a:lnTo>
                  <a:lnTo>
                    <a:pt x="23" y="36"/>
                  </a:lnTo>
                  <a:lnTo>
                    <a:pt x="26" y="39"/>
                  </a:lnTo>
                  <a:lnTo>
                    <a:pt x="29" y="41"/>
                  </a:lnTo>
                  <a:lnTo>
                    <a:pt x="34" y="42"/>
                  </a:lnTo>
                  <a:lnTo>
                    <a:pt x="38" y="41"/>
                  </a:lnTo>
                  <a:lnTo>
                    <a:pt x="41" y="39"/>
                  </a:lnTo>
                  <a:lnTo>
                    <a:pt x="44" y="36"/>
                  </a:lnTo>
                  <a:lnTo>
                    <a:pt x="44" y="32"/>
                  </a:lnTo>
                  <a:lnTo>
                    <a:pt x="44" y="27"/>
                  </a:lnTo>
                  <a:lnTo>
                    <a:pt x="41" y="24"/>
                  </a:lnTo>
                  <a:lnTo>
                    <a:pt x="38" y="21"/>
                  </a:lnTo>
                  <a:lnTo>
                    <a:pt x="34" y="19"/>
                  </a:lnTo>
                  <a:close/>
                  <a:moveTo>
                    <a:pt x="19" y="0"/>
                  </a:moveTo>
                  <a:lnTo>
                    <a:pt x="329" y="0"/>
                  </a:lnTo>
                  <a:lnTo>
                    <a:pt x="335" y="0"/>
                  </a:lnTo>
                  <a:lnTo>
                    <a:pt x="339" y="3"/>
                  </a:lnTo>
                  <a:lnTo>
                    <a:pt x="344" y="7"/>
                  </a:lnTo>
                  <a:lnTo>
                    <a:pt x="347" y="12"/>
                  </a:lnTo>
                  <a:lnTo>
                    <a:pt x="347" y="18"/>
                  </a:lnTo>
                  <a:lnTo>
                    <a:pt x="347" y="78"/>
                  </a:lnTo>
                  <a:lnTo>
                    <a:pt x="347" y="84"/>
                  </a:lnTo>
                  <a:lnTo>
                    <a:pt x="344" y="89"/>
                  </a:lnTo>
                  <a:lnTo>
                    <a:pt x="339" y="94"/>
                  </a:lnTo>
                  <a:lnTo>
                    <a:pt x="335" y="95"/>
                  </a:lnTo>
                  <a:lnTo>
                    <a:pt x="329" y="97"/>
                  </a:lnTo>
                  <a:lnTo>
                    <a:pt x="19" y="97"/>
                  </a:lnTo>
                  <a:lnTo>
                    <a:pt x="12" y="95"/>
                  </a:lnTo>
                  <a:lnTo>
                    <a:pt x="8" y="94"/>
                  </a:lnTo>
                  <a:lnTo>
                    <a:pt x="5" y="89"/>
                  </a:lnTo>
                  <a:lnTo>
                    <a:pt x="2" y="84"/>
                  </a:lnTo>
                  <a:lnTo>
                    <a:pt x="0" y="78"/>
                  </a:lnTo>
                  <a:lnTo>
                    <a:pt x="0" y="18"/>
                  </a:lnTo>
                  <a:lnTo>
                    <a:pt x="2" y="12"/>
                  </a:lnTo>
                  <a:lnTo>
                    <a:pt x="5" y="7"/>
                  </a:lnTo>
                  <a:lnTo>
                    <a:pt x="8" y="3"/>
                  </a:lnTo>
                  <a:lnTo>
                    <a:pt x="12" y="0"/>
                  </a:ln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38"/>
            <p:cNvSpPr/>
            <p:nvPr/>
          </p:nvSpPr>
          <p:spPr>
            <a:xfrm>
              <a:off x="7843838" y="2006600"/>
              <a:ext cx="550863" cy="153988"/>
            </a:xfrm>
            <a:custGeom>
              <a:avLst/>
              <a:gdLst/>
              <a:ahLst/>
              <a:cxnLst/>
              <a:rect l="l" t="t" r="r" b="b"/>
              <a:pathLst>
                <a:path w="347" h="97" extrusionOk="0">
                  <a:moveTo>
                    <a:pt x="221" y="49"/>
                  </a:moveTo>
                  <a:lnTo>
                    <a:pt x="221" y="74"/>
                  </a:lnTo>
                  <a:lnTo>
                    <a:pt x="300" y="74"/>
                  </a:lnTo>
                  <a:lnTo>
                    <a:pt x="300" y="49"/>
                  </a:lnTo>
                  <a:lnTo>
                    <a:pt x="221" y="49"/>
                  </a:lnTo>
                  <a:close/>
                  <a:moveTo>
                    <a:pt x="34" y="20"/>
                  </a:moveTo>
                  <a:lnTo>
                    <a:pt x="29" y="21"/>
                  </a:lnTo>
                  <a:lnTo>
                    <a:pt x="26" y="23"/>
                  </a:lnTo>
                  <a:lnTo>
                    <a:pt x="23" y="27"/>
                  </a:lnTo>
                  <a:lnTo>
                    <a:pt x="22" y="30"/>
                  </a:lnTo>
                  <a:lnTo>
                    <a:pt x="23" y="35"/>
                  </a:lnTo>
                  <a:lnTo>
                    <a:pt x="26" y="40"/>
                  </a:lnTo>
                  <a:lnTo>
                    <a:pt x="29" y="41"/>
                  </a:lnTo>
                  <a:lnTo>
                    <a:pt x="34" y="43"/>
                  </a:lnTo>
                  <a:lnTo>
                    <a:pt x="38" y="41"/>
                  </a:lnTo>
                  <a:lnTo>
                    <a:pt x="41" y="40"/>
                  </a:lnTo>
                  <a:lnTo>
                    <a:pt x="44" y="35"/>
                  </a:lnTo>
                  <a:lnTo>
                    <a:pt x="44" y="30"/>
                  </a:lnTo>
                  <a:lnTo>
                    <a:pt x="44" y="27"/>
                  </a:lnTo>
                  <a:lnTo>
                    <a:pt x="41" y="23"/>
                  </a:lnTo>
                  <a:lnTo>
                    <a:pt x="38" y="21"/>
                  </a:lnTo>
                  <a:lnTo>
                    <a:pt x="34" y="20"/>
                  </a:lnTo>
                  <a:close/>
                  <a:moveTo>
                    <a:pt x="19" y="0"/>
                  </a:moveTo>
                  <a:lnTo>
                    <a:pt x="329" y="0"/>
                  </a:lnTo>
                  <a:lnTo>
                    <a:pt x="335" y="0"/>
                  </a:lnTo>
                  <a:lnTo>
                    <a:pt x="339" y="3"/>
                  </a:lnTo>
                  <a:lnTo>
                    <a:pt x="344" y="6"/>
                  </a:lnTo>
                  <a:lnTo>
                    <a:pt x="347" y="12"/>
                  </a:lnTo>
                  <a:lnTo>
                    <a:pt x="347" y="18"/>
                  </a:lnTo>
                  <a:lnTo>
                    <a:pt x="347" y="79"/>
                  </a:lnTo>
                  <a:lnTo>
                    <a:pt x="347" y="85"/>
                  </a:lnTo>
                  <a:lnTo>
                    <a:pt x="344" y="89"/>
                  </a:lnTo>
                  <a:lnTo>
                    <a:pt x="339" y="94"/>
                  </a:lnTo>
                  <a:lnTo>
                    <a:pt x="335" y="95"/>
                  </a:lnTo>
                  <a:lnTo>
                    <a:pt x="329" y="97"/>
                  </a:lnTo>
                  <a:lnTo>
                    <a:pt x="19" y="97"/>
                  </a:lnTo>
                  <a:lnTo>
                    <a:pt x="12" y="95"/>
                  </a:lnTo>
                  <a:lnTo>
                    <a:pt x="8" y="94"/>
                  </a:lnTo>
                  <a:lnTo>
                    <a:pt x="5" y="89"/>
                  </a:lnTo>
                  <a:lnTo>
                    <a:pt x="2" y="85"/>
                  </a:lnTo>
                  <a:lnTo>
                    <a:pt x="0" y="79"/>
                  </a:lnTo>
                  <a:lnTo>
                    <a:pt x="0" y="18"/>
                  </a:lnTo>
                  <a:lnTo>
                    <a:pt x="2" y="12"/>
                  </a:lnTo>
                  <a:lnTo>
                    <a:pt x="5" y="6"/>
                  </a:lnTo>
                  <a:lnTo>
                    <a:pt x="8" y="3"/>
                  </a:lnTo>
                  <a:lnTo>
                    <a:pt x="12" y="0"/>
                  </a:ln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38"/>
            <p:cNvSpPr/>
            <p:nvPr/>
          </p:nvSpPr>
          <p:spPr>
            <a:xfrm>
              <a:off x="7851776" y="2178050"/>
              <a:ext cx="538163" cy="179388"/>
            </a:xfrm>
            <a:custGeom>
              <a:avLst/>
              <a:gdLst/>
              <a:ahLst/>
              <a:cxnLst/>
              <a:rect l="l" t="t" r="r" b="b"/>
              <a:pathLst>
                <a:path w="339" h="113" extrusionOk="0">
                  <a:moveTo>
                    <a:pt x="148" y="0"/>
                  </a:moveTo>
                  <a:lnTo>
                    <a:pt x="189" y="0"/>
                  </a:lnTo>
                  <a:lnTo>
                    <a:pt x="189" y="48"/>
                  </a:lnTo>
                  <a:lnTo>
                    <a:pt x="222" y="48"/>
                  </a:lnTo>
                  <a:lnTo>
                    <a:pt x="222" y="60"/>
                  </a:lnTo>
                  <a:lnTo>
                    <a:pt x="339" y="60"/>
                  </a:lnTo>
                  <a:lnTo>
                    <a:pt x="339" y="101"/>
                  </a:lnTo>
                  <a:lnTo>
                    <a:pt x="222" y="101"/>
                  </a:lnTo>
                  <a:lnTo>
                    <a:pt x="222" y="113"/>
                  </a:lnTo>
                  <a:lnTo>
                    <a:pt x="115" y="113"/>
                  </a:lnTo>
                  <a:lnTo>
                    <a:pt x="115" y="101"/>
                  </a:lnTo>
                  <a:lnTo>
                    <a:pt x="0" y="101"/>
                  </a:lnTo>
                  <a:lnTo>
                    <a:pt x="0" y="60"/>
                  </a:lnTo>
                  <a:lnTo>
                    <a:pt x="115" y="60"/>
                  </a:lnTo>
                  <a:lnTo>
                    <a:pt x="115" y="48"/>
                  </a:lnTo>
                  <a:lnTo>
                    <a:pt x="148" y="48"/>
                  </a:lnTo>
                  <a:lnTo>
                    <a:pt x="1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7" name="Google Shape;297;p38"/>
          <p:cNvGrpSpPr/>
          <p:nvPr/>
        </p:nvGrpSpPr>
        <p:grpSpPr>
          <a:xfrm>
            <a:off x="4847912" y="1686133"/>
            <a:ext cx="3045943" cy="939275"/>
            <a:chOff x="4447414" y="1277450"/>
            <a:chExt cx="2366700" cy="1252366"/>
          </a:xfrm>
        </p:grpSpPr>
        <p:sp>
          <p:nvSpPr>
            <p:cNvPr id="298" name="Google Shape;298;p38"/>
            <p:cNvSpPr txBox="1"/>
            <p:nvPr/>
          </p:nvSpPr>
          <p:spPr>
            <a:xfrm>
              <a:off x="4447436" y="1277450"/>
              <a:ext cx="2286900" cy="307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6"/>
                </a:buClr>
                <a:buFont typeface="Arial"/>
                <a:buNone/>
              </a:pPr>
              <a:r>
                <a:rPr lang="en-GB" sz="1600" b="1">
                  <a:solidFill>
                    <a:schemeClr val="dk1"/>
                  </a:solidFill>
                  <a:latin typeface="Exo 2"/>
                  <a:ea typeface="Exo 2"/>
                  <a:cs typeface="Exo 2"/>
                  <a:sym typeface="Exo 2"/>
                </a:rPr>
                <a:t>Créer le modèle</a:t>
              </a:r>
              <a:endParaRPr sz="1600" b="1">
                <a:solidFill>
                  <a:schemeClr val="dk1"/>
                </a:solidFill>
                <a:latin typeface="Exo 2"/>
                <a:ea typeface="Exo 2"/>
                <a:cs typeface="Exo 2"/>
                <a:sym typeface="Exo 2"/>
              </a:endParaRPr>
            </a:p>
            <a:p>
              <a:pPr marL="0" marR="0" lvl="0" indent="0" algn="l" rtl="0">
                <a:spcBef>
                  <a:spcPts val="0"/>
                </a:spcBef>
                <a:spcAft>
                  <a:spcPts val="0"/>
                </a:spcAft>
                <a:buNone/>
              </a:pPr>
              <a:endParaRPr b="1">
                <a:solidFill>
                  <a:srgbClr val="3F3F3F"/>
                </a:solidFill>
                <a:latin typeface="Exo 2"/>
                <a:ea typeface="Exo 2"/>
                <a:cs typeface="Exo 2"/>
                <a:sym typeface="Exo 2"/>
              </a:endParaRPr>
            </a:p>
          </p:txBody>
        </p:sp>
        <p:sp>
          <p:nvSpPr>
            <p:cNvPr id="299" name="Google Shape;299;p38"/>
            <p:cNvSpPr txBox="1"/>
            <p:nvPr/>
          </p:nvSpPr>
          <p:spPr>
            <a:xfrm>
              <a:off x="4447414" y="1611816"/>
              <a:ext cx="2366700" cy="918000"/>
            </a:xfrm>
            <a:prstGeom prst="rect">
              <a:avLst/>
            </a:prstGeom>
            <a:noFill/>
            <a:ln>
              <a:noFill/>
            </a:ln>
          </p:spPr>
          <p:txBody>
            <a:bodyPr spcFirstLastPara="1" wrap="square" lIns="68575" tIns="34275" rIns="68575" bIns="34275" anchor="t" anchorCtr="0">
              <a:noAutofit/>
            </a:bodyPr>
            <a:lstStyle/>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Choisir le type des couches</a:t>
              </a:r>
              <a:endParaRPr>
                <a:solidFill>
                  <a:schemeClr val="dk1"/>
                </a:solidFill>
                <a:latin typeface="Roboto Condensed"/>
                <a:ea typeface="Roboto Condensed"/>
                <a:cs typeface="Roboto Condensed"/>
                <a:sym typeface="Roboto Condensed"/>
              </a:endParaRPr>
            </a:p>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Entraîner</a:t>
              </a:r>
              <a:endParaRPr>
                <a:solidFill>
                  <a:schemeClr val="dk1"/>
                </a:solidFill>
                <a:latin typeface="Roboto Condensed"/>
                <a:ea typeface="Roboto Condensed"/>
                <a:cs typeface="Roboto Condensed"/>
                <a:sym typeface="Roboto Condensed"/>
              </a:endParaRPr>
            </a:p>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Valider et tester</a:t>
              </a:r>
              <a:endParaRPr>
                <a:solidFill>
                  <a:schemeClr val="dk1"/>
                </a:solidFill>
                <a:latin typeface="Roboto Condensed"/>
                <a:ea typeface="Roboto Condensed"/>
                <a:cs typeface="Roboto Condensed"/>
                <a:sym typeface="Roboto Condensed"/>
              </a:endParaRPr>
            </a:p>
          </p:txBody>
        </p:sp>
      </p:grpSp>
      <p:grpSp>
        <p:nvGrpSpPr>
          <p:cNvPr id="300" name="Google Shape;300;p38"/>
          <p:cNvGrpSpPr/>
          <p:nvPr/>
        </p:nvGrpSpPr>
        <p:grpSpPr>
          <a:xfrm>
            <a:off x="3895875" y="2536433"/>
            <a:ext cx="4173449" cy="976198"/>
            <a:chOff x="4017643" y="1988783"/>
            <a:chExt cx="2889000" cy="1314037"/>
          </a:xfrm>
        </p:grpSpPr>
        <p:sp>
          <p:nvSpPr>
            <p:cNvPr id="301" name="Google Shape;301;p38"/>
            <p:cNvSpPr txBox="1"/>
            <p:nvPr/>
          </p:nvSpPr>
          <p:spPr>
            <a:xfrm>
              <a:off x="4017678" y="1988783"/>
              <a:ext cx="2342100" cy="307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600" b="1">
                  <a:solidFill>
                    <a:schemeClr val="dk1"/>
                  </a:solidFill>
                  <a:latin typeface="Exo 2"/>
                  <a:ea typeface="Exo 2"/>
                  <a:cs typeface="Exo 2"/>
                  <a:sym typeface="Exo 2"/>
                </a:rPr>
                <a:t>Acquérir la base de données</a:t>
              </a:r>
              <a:endParaRPr sz="1600" b="1">
                <a:solidFill>
                  <a:schemeClr val="dk1"/>
                </a:solidFill>
                <a:latin typeface="Exo 2"/>
                <a:ea typeface="Exo 2"/>
                <a:cs typeface="Exo 2"/>
                <a:sym typeface="Exo 2"/>
              </a:endParaRPr>
            </a:p>
          </p:txBody>
        </p:sp>
        <p:sp>
          <p:nvSpPr>
            <p:cNvPr id="302" name="Google Shape;302;p38"/>
            <p:cNvSpPr txBox="1"/>
            <p:nvPr/>
          </p:nvSpPr>
          <p:spPr>
            <a:xfrm>
              <a:off x="4017643" y="2336820"/>
              <a:ext cx="2889000" cy="966000"/>
            </a:xfrm>
            <a:prstGeom prst="rect">
              <a:avLst/>
            </a:prstGeom>
            <a:noFill/>
            <a:ln>
              <a:noFill/>
            </a:ln>
          </p:spPr>
          <p:txBody>
            <a:bodyPr spcFirstLastPara="1" wrap="square" lIns="68575" tIns="34275" rIns="68575" bIns="34275" anchor="t" anchorCtr="0">
              <a:noAutofit/>
            </a:bodyPr>
            <a:lstStyle/>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Créer ou récupérer</a:t>
              </a:r>
              <a:endParaRPr>
                <a:solidFill>
                  <a:schemeClr val="dk1"/>
                </a:solidFill>
                <a:latin typeface="Roboto Condensed"/>
                <a:ea typeface="Roboto Condensed"/>
                <a:cs typeface="Roboto Condensed"/>
                <a:sym typeface="Roboto Condensed"/>
              </a:endParaRPr>
            </a:p>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Nettoyer</a:t>
              </a:r>
              <a:endParaRPr>
                <a:solidFill>
                  <a:schemeClr val="dk1"/>
                </a:solidFill>
                <a:latin typeface="Roboto Condensed"/>
                <a:ea typeface="Roboto Condensed"/>
                <a:cs typeface="Roboto Condensed"/>
                <a:sym typeface="Roboto Condensed"/>
              </a:endParaRPr>
            </a:p>
            <a:p>
              <a:pPr marL="269999" lvl="0" indent="-178899" algn="l" rtl="0">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Transformer et décider le modèle de stockage</a:t>
              </a:r>
              <a:endParaRPr>
                <a:solidFill>
                  <a:schemeClr val="dk1"/>
                </a:solidFill>
                <a:latin typeface="Roboto Condensed"/>
                <a:ea typeface="Roboto Condensed"/>
                <a:cs typeface="Roboto Condensed"/>
                <a:sym typeface="Roboto Condensed"/>
              </a:endParaRPr>
            </a:p>
          </p:txBody>
        </p:sp>
      </p:grpSp>
      <p:grpSp>
        <p:nvGrpSpPr>
          <p:cNvPr id="303" name="Google Shape;303;p38"/>
          <p:cNvGrpSpPr/>
          <p:nvPr/>
        </p:nvGrpSpPr>
        <p:grpSpPr>
          <a:xfrm>
            <a:off x="2969300" y="3409857"/>
            <a:ext cx="3269067" cy="1141996"/>
            <a:chOff x="6061083" y="3933536"/>
            <a:chExt cx="2513700" cy="1522662"/>
          </a:xfrm>
        </p:grpSpPr>
        <p:sp>
          <p:nvSpPr>
            <p:cNvPr id="304" name="Google Shape;304;p38"/>
            <p:cNvSpPr txBox="1"/>
            <p:nvPr/>
          </p:nvSpPr>
          <p:spPr>
            <a:xfrm>
              <a:off x="6061103" y="3933536"/>
              <a:ext cx="2487300" cy="307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600" b="1">
                  <a:solidFill>
                    <a:schemeClr val="dk1"/>
                  </a:solidFill>
                  <a:latin typeface="Exo 2"/>
                  <a:ea typeface="Exo 2"/>
                  <a:cs typeface="Exo 2"/>
                  <a:sym typeface="Exo 2"/>
                </a:rPr>
                <a:t>Encadrer le problème</a:t>
              </a:r>
              <a:endParaRPr sz="1600" b="1">
                <a:solidFill>
                  <a:schemeClr val="dk1"/>
                </a:solidFill>
                <a:latin typeface="Exo 2"/>
                <a:ea typeface="Exo 2"/>
                <a:cs typeface="Exo 2"/>
                <a:sym typeface="Exo 2"/>
              </a:endParaRPr>
            </a:p>
          </p:txBody>
        </p:sp>
        <p:sp>
          <p:nvSpPr>
            <p:cNvPr id="305" name="Google Shape;305;p38"/>
            <p:cNvSpPr txBox="1"/>
            <p:nvPr/>
          </p:nvSpPr>
          <p:spPr>
            <a:xfrm>
              <a:off x="6061083" y="4267898"/>
              <a:ext cx="2513700" cy="1188300"/>
            </a:xfrm>
            <a:prstGeom prst="rect">
              <a:avLst/>
            </a:prstGeom>
            <a:noFill/>
            <a:ln>
              <a:noFill/>
            </a:ln>
          </p:spPr>
          <p:txBody>
            <a:bodyPr spcFirstLastPara="1" wrap="square" lIns="68575" tIns="34275" rIns="68575" bIns="34275" anchor="t" anchorCtr="0">
              <a:noAutofit/>
            </a:bodyPr>
            <a:lstStyle/>
            <a:p>
              <a:pPr marL="269999" lvl="0" indent="-178899" algn="l" rtl="0">
                <a:spcBef>
                  <a:spcPts val="0"/>
                </a:spcBef>
                <a:spcAft>
                  <a:spcPts val="0"/>
                </a:spcAft>
                <a:buClr>
                  <a:schemeClr val="dk1"/>
                </a:buClr>
                <a:buSzPts val="1400"/>
                <a:buFont typeface="Roboto Condensed"/>
                <a:buChar char="-"/>
              </a:pPr>
              <a:r>
                <a:rPr lang="en-GB" dirty="0" err="1">
                  <a:solidFill>
                    <a:schemeClr val="dk1"/>
                  </a:solidFill>
                  <a:latin typeface="Roboto Condensed"/>
                  <a:ea typeface="Roboto Condensed"/>
                  <a:cs typeface="Roboto Condensed"/>
                  <a:sym typeface="Roboto Condensed"/>
                </a:rPr>
                <a:t>Définir</a:t>
              </a:r>
              <a:r>
                <a:rPr lang="en-GB" dirty="0">
                  <a:solidFill>
                    <a:schemeClr val="dk1"/>
                  </a:solidFill>
                  <a:latin typeface="Roboto Condensed"/>
                  <a:ea typeface="Roboto Condensed"/>
                  <a:cs typeface="Roboto Condensed"/>
                  <a:sym typeface="Roboto Condensed"/>
                </a:rPr>
                <a:t> le but et les tenants du </a:t>
              </a:r>
              <a:r>
                <a:rPr lang="en-GB" dirty="0" err="1">
                  <a:solidFill>
                    <a:schemeClr val="dk1"/>
                  </a:solidFill>
                  <a:latin typeface="Roboto Condensed"/>
                  <a:ea typeface="Roboto Condensed"/>
                  <a:cs typeface="Roboto Condensed"/>
                  <a:sym typeface="Roboto Condensed"/>
                </a:rPr>
                <a:t>problème</a:t>
              </a:r>
              <a:endParaRPr dirty="0">
                <a:solidFill>
                  <a:schemeClr val="dk1"/>
                </a:solidFill>
                <a:latin typeface="Roboto Condensed"/>
                <a:ea typeface="Roboto Condensed"/>
                <a:cs typeface="Roboto Condensed"/>
                <a:sym typeface="Roboto Condensed"/>
              </a:endParaRPr>
            </a:p>
            <a:p>
              <a:pPr marL="269999" lvl="0" indent="-178899" algn="l" rtl="0">
                <a:spcBef>
                  <a:spcPts val="0"/>
                </a:spcBef>
                <a:spcAft>
                  <a:spcPts val="0"/>
                </a:spcAft>
                <a:buClr>
                  <a:schemeClr val="dk1"/>
                </a:buClr>
                <a:buSzPts val="1400"/>
                <a:buFont typeface="Roboto Condensed"/>
                <a:buChar char="-"/>
              </a:pPr>
              <a:r>
                <a:rPr lang="en-GB" dirty="0" err="1">
                  <a:solidFill>
                    <a:schemeClr val="dk1"/>
                  </a:solidFill>
                  <a:latin typeface="Roboto Condensed"/>
                  <a:ea typeface="Roboto Condensed"/>
                  <a:cs typeface="Roboto Condensed"/>
                  <a:sym typeface="Roboto Condensed"/>
                </a:rPr>
                <a:t>Déterminer</a:t>
              </a:r>
              <a:r>
                <a:rPr lang="en-GB" dirty="0">
                  <a:solidFill>
                    <a:schemeClr val="dk1"/>
                  </a:solidFill>
                  <a:latin typeface="Roboto Condensed"/>
                  <a:ea typeface="Roboto Condensed"/>
                  <a:cs typeface="Roboto Condensed"/>
                  <a:sym typeface="Roboto Condensed"/>
                </a:rPr>
                <a:t> le type de </a:t>
              </a:r>
              <a:r>
                <a:rPr lang="en-GB" dirty="0" err="1">
                  <a:solidFill>
                    <a:schemeClr val="dk1"/>
                  </a:solidFill>
                  <a:latin typeface="Roboto Condensed"/>
                  <a:ea typeface="Roboto Condensed"/>
                  <a:cs typeface="Roboto Condensed"/>
                  <a:sym typeface="Roboto Condensed"/>
                </a:rPr>
                <a:t>modèle</a:t>
              </a:r>
              <a:r>
                <a:rPr lang="en-GB" dirty="0">
                  <a:solidFill>
                    <a:schemeClr val="dk1"/>
                  </a:solidFill>
                  <a:latin typeface="Roboto Condensed"/>
                  <a:ea typeface="Roboto Condensed"/>
                  <a:cs typeface="Roboto Condensed"/>
                  <a:sym typeface="Roboto Condensed"/>
                </a:rPr>
                <a:t> </a:t>
              </a:r>
              <a:r>
                <a:rPr lang="en-GB" dirty="0" err="1">
                  <a:solidFill>
                    <a:schemeClr val="dk1"/>
                  </a:solidFill>
                  <a:latin typeface="Roboto Condensed"/>
                  <a:ea typeface="Roboto Condensed"/>
                  <a:cs typeface="Roboto Condensed"/>
                  <a:sym typeface="Roboto Condensed"/>
                </a:rPr>
                <a:t>d’apprentissage</a:t>
              </a:r>
              <a:r>
                <a:rPr lang="en-GB" dirty="0">
                  <a:solidFill>
                    <a:schemeClr val="dk1"/>
                  </a:solidFill>
                  <a:latin typeface="Roboto Condensed"/>
                  <a:ea typeface="Roboto Condensed"/>
                  <a:cs typeface="Roboto Condensed"/>
                  <a:sym typeface="Roboto Condensed"/>
                </a:rPr>
                <a:t> </a:t>
              </a:r>
              <a:r>
                <a:rPr lang="en-GB" dirty="0" err="1">
                  <a:solidFill>
                    <a:schemeClr val="dk1"/>
                  </a:solidFill>
                  <a:latin typeface="Roboto Condensed"/>
                  <a:ea typeface="Roboto Condensed"/>
                  <a:cs typeface="Roboto Condensed"/>
                  <a:sym typeface="Roboto Condensed"/>
                </a:rPr>
                <a:t>adapté</a:t>
              </a:r>
              <a:r>
                <a:rPr lang="en-GB" dirty="0">
                  <a:solidFill>
                    <a:schemeClr val="dk1"/>
                  </a:solidFill>
                  <a:latin typeface="Roboto Condensed"/>
                  <a:ea typeface="Roboto Condensed"/>
                  <a:cs typeface="Roboto Condensed"/>
                  <a:sym typeface="Roboto Condensed"/>
                </a:rPr>
                <a:t> au </a:t>
              </a:r>
              <a:r>
                <a:rPr lang="en-GB" dirty="0" err="1">
                  <a:solidFill>
                    <a:schemeClr val="dk1"/>
                  </a:solidFill>
                  <a:latin typeface="Roboto Condensed"/>
                  <a:ea typeface="Roboto Condensed"/>
                  <a:cs typeface="Roboto Condensed"/>
                  <a:sym typeface="Roboto Condensed"/>
                </a:rPr>
                <a:t>modèle</a:t>
              </a:r>
              <a:endParaRPr dirty="0">
                <a:solidFill>
                  <a:schemeClr val="dk1"/>
                </a:solidFill>
                <a:latin typeface="Roboto Condensed"/>
                <a:ea typeface="Roboto Condensed"/>
                <a:cs typeface="Roboto Condensed"/>
                <a:sym typeface="Roboto Condense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fade">
                                      <p:cBhvr>
                                        <p:cTn id="12" dur="1000"/>
                                        <p:tgtEl>
                                          <p:spTgt spid="300"/>
                                        </p:tgtEl>
                                      </p:cBhvr>
                                    </p:animEffect>
                                  </p:childTnLst>
                                </p:cTn>
                              </p:par>
                              <p:par>
                                <p:cTn id="13" presetID="10" presetClass="exit" presetSubtype="0" fill="hold" nodeType="withEffect">
                                  <p:stCondLst>
                                    <p:cond delay="0"/>
                                  </p:stCondLst>
                                  <p:childTnLst>
                                    <p:animEffect transition="out" filter="fade">
                                      <p:cBhvr>
                                        <p:cTn id="14" dur="1000"/>
                                        <p:tgtEl>
                                          <p:spTgt spid="303"/>
                                        </p:tgtEl>
                                      </p:cBhvr>
                                    </p:animEffect>
                                    <p:set>
                                      <p:cBhvr>
                                        <p:cTn id="15" dur="1" fill="hold">
                                          <p:stCondLst>
                                            <p:cond delay="1000"/>
                                          </p:stCondLst>
                                        </p:cTn>
                                        <p:tgtEl>
                                          <p:spTgt spid="30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7"/>
                                        </p:tgtEl>
                                        <p:attrNameLst>
                                          <p:attrName>style.visibility</p:attrName>
                                        </p:attrNameLst>
                                      </p:cBhvr>
                                      <p:to>
                                        <p:strVal val="visible"/>
                                      </p:to>
                                    </p:set>
                                    <p:animEffect transition="in" filter="fade">
                                      <p:cBhvr>
                                        <p:cTn id="20" dur="1000"/>
                                        <p:tgtEl>
                                          <p:spTgt spid="297"/>
                                        </p:tgtEl>
                                      </p:cBhvr>
                                    </p:animEffect>
                                  </p:childTnLst>
                                </p:cTn>
                              </p:par>
                              <p:par>
                                <p:cTn id="21" presetID="10" presetClass="exit" presetSubtype="0" fill="hold" nodeType="withEffect">
                                  <p:stCondLst>
                                    <p:cond delay="0"/>
                                  </p:stCondLst>
                                  <p:childTnLst>
                                    <p:animEffect transition="out" filter="fade">
                                      <p:cBhvr>
                                        <p:cTn id="22" dur="1000"/>
                                        <p:tgtEl>
                                          <p:spTgt spid="300"/>
                                        </p:tgtEl>
                                      </p:cBhvr>
                                    </p:animEffect>
                                    <p:set>
                                      <p:cBhvr>
                                        <p:cTn id="23" dur="1" fill="hold">
                                          <p:stCondLst>
                                            <p:cond delay="1000"/>
                                          </p:stCondLst>
                                        </p:cTn>
                                        <p:tgtEl>
                                          <p:spTgt spid="30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3"/>
                                        </p:tgtEl>
                                        <p:attrNameLst>
                                          <p:attrName>style.visibility</p:attrName>
                                        </p:attrNameLst>
                                      </p:cBhvr>
                                      <p:to>
                                        <p:strVal val="visible"/>
                                      </p:to>
                                    </p:set>
                                    <p:animEffect transition="in" filter="fade">
                                      <p:cBhvr>
                                        <p:cTn id="28" dur="1000"/>
                                        <p:tgtEl>
                                          <p:spTgt spid="273"/>
                                        </p:tgtEl>
                                      </p:cBhvr>
                                    </p:animEffect>
                                  </p:childTnLst>
                                </p:cTn>
                              </p:par>
                              <p:par>
                                <p:cTn id="29" presetID="10" presetClass="exit" presetSubtype="0" fill="hold" nodeType="withEffect">
                                  <p:stCondLst>
                                    <p:cond delay="0"/>
                                  </p:stCondLst>
                                  <p:childTnLst>
                                    <p:animEffect transition="out" filter="fade">
                                      <p:cBhvr>
                                        <p:cTn id="30" dur="1000"/>
                                        <p:tgtEl>
                                          <p:spTgt spid="297"/>
                                        </p:tgtEl>
                                      </p:cBhvr>
                                    </p:animEffect>
                                    <p:set>
                                      <p:cBhvr>
                                        <p:cTn id="31" dur="1" fill="hold">
                                          <p:stCondLst>
                                            <p:cond delay="1000"/>
                                          </p:stCondLst>
                                        </p:cTn>
                                        <p:tgtEl>
                                          <p:spTgt spid="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Présentation du sujet</a:t>
            </a:r>
            <a:endParaRPr/>
          </a:p>
        </p:txBody>
      </p:sp>
      <p:sp>
        <p:nvSpPr>
          <p:cNvPr id="311" name="Google Shape;311;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a:t>
            </a:r>
            <a:endParaRPr/>
          </a:p>
        </p:txBody>
      </p:sp>
      <p:sp>
        <p:nvSpPr>
          <p:cNvPr id="2" name="Espace réservé du numéro de diapositive 1">
            <a:extLst>
              <a:ext uri="{FF2B5EF4-FFF2-40B4-BE49-F238E27FC236}">
                <a16:creationId xmlns:a16="http://schemas.microsoft.com/office/drawing/2014/main" id="{2EFB7B8A-0AB9-41AD-84A7-FF37DC011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0"/>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318" name="Google Shape;318;p40"/>
          <p:cNvSpPr txBox="1"/>
          <p:nvPr/>
        </p:nvSpPr>
        <p:spPr>
          <a:xfrm>
            <a:off x="6480665" y="1353996"/>
            <a:ext cx="2036400" cy="623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600" b="1">
                <a:solidFill>
                  <a:srgbClr val="595959"/>
                </a:solidFill>
                <a:latin typeface="Roboto Condensed"/>
                <a:ea typeface="Roboto Condensed"/>
                <a:cs typeface="Roboto Condensed"/>
                <a:sym typeface="Roboto Condensed"/>
              </a:rPr>
              <a:t>Diversification de l'offre</a:t>
            </a:r>
            <a:endParaRPr sz="1600" b="1">
              <a:solidFill>
                <a:srgbClr val="595959"/>
              </a:solidFill>
              <a:latin typeface="Roboto Condensed"/>
              <a:ea typeface="Roboto Condensed"/>
              <a:cs typeface="Roboto Condensed"/>
              <a:sym typeface="Roboto Condensed"/>
            </a:endParaRPr>
          </a:p>
        </p:txBody>
      </p:sp>
      <p:sp>
        <p:nvSpPr>
          <p:cNvPr id="319" name="Google Shape;319;p40"/>
          <p:cNvSpPr txBox="1"/>
          <p:nvPr/>
        </p:nvSpPr>
        <p:spPr>
          <a:xfrm>
            <a:off x="6556865" y="2391000"/>
            <a:ext cx="2036400" cy="623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600" b="1">
                <a:solidFill>
                  <a:srgbClr val="595959"/>
                </a:solidFill>
                <a:latin typeface="Roboto Condensed"/>
                <a:ea typeface="Roboto Condensed"/>
                <a:cs typeface="Roboto Condensed"/>
                <a:sym typeface="Roboto Condensed"/>
              </a:rPr>
              <a:t>Autonomie des sportifs</a:t>
            </a:r>
            <a:endParaRPr sz="1600" b="1">
              <a:solidFill>
                <a:srgbClr val="595959"/>
              </a:solidFill>
              <a:latin typeface="Roboto Condensed"/>
              <a:ea typeface="Roboto Condensed"/>
              <a:cs typeface="Roboto Condensed"/>
              <a:sym typeface="Roboto Condensed"/>
            </a:endParaRPr>
          </a:p>
        </p:txBody>
      </p:sp>
      <p:sp>
        <p:nvSpPr>
          <p:cNvPr id="320" name="Google Shape;320;p40"/>
          <p:cNvSpPr txBox="1"/>
          <p:nvPr/>
        </p:nvSpPr>
        <p:spPr>
          <a:xfrm>
            <a:off x="6480665" y="3425650"/>
            <a:ext cx="2036400" cy="623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900">
              <a:solidFill>
                <a:srgbClr val="595959"/>
              </a:solidFill>
              <a:latin typeface="Roboto"/>
              <a:ea typeface="Roboto"/>
              <a:cs typeface="Roboto"/>
              <a:sym typeface="Roboto"/>
            </a:endParaRPr>
          </a:p>
        </p:txBody>
      </p:sp>
      <p:sp>
        <p:nvSpPr>
          <p:cNvPr id="321" name="Google Shape;321;p40"/>
          <p:cNvSpPr txBox="1"/>
          <p:nvPr/>
        </p:nvSpPr>
        <p:spPr>
          <a:xfrm>
            <a:off x="674443" y="1353996"/>
            <a:ext cx="2047800" cy="6234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1600" b="1">
                <a:solidFill>
                  <a:srgbClr val="595959"/>
                </a:solidFill>
                <a:latin typeface="Roboto Condensed"/>
                <a:ea typeface="Roboto Condensed"/>
                <a:cs typeface="Roboto Condensed"/>
                <a:sym typeface="Roboto Condensed"/>
              </a:rPr>
              <a:t>Raison médicale</a:t>
            </a:r>
            <a:endParaRPr sz="1600" b="1">
              <a:solidFill>
                <a:srgbClr val="595959"/>
              </a:solidFill>
              <a:latin typeface="Roboto Condensed"/>
              <a:ea typeface="Roboto Condensed"/>
              <a:cs typeface="Roboto Condensed"/>
              <a:sym typeface="Roboto Condensed"/>
            </a:endParaRPr>
          </a:p>
        </p:txBody>
      </p:sp>
      <p:sp>
        <p:nvSpPr>
          <p:cNvPr id="322" name="Google Shape;322;p40"/>
          <p:cNvSpPr txBox="1"/>
          <p:nvPr/>
        </p:nvSpPr>
        <p:spPr>
          <a:xfrm>
            <a:off x="550735" y="2389825"/>
            <a:ext cx="2171400" cy="6234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1600" b="1">
                <a:solidFill>
                  <a:srgbClr val="595959"/>
                </a:solidFill>
                <a:latin typeface="Roboto Condensed"/>
                <a:ea typeface="Roboto Condensed"/>
                <a:cs typeface="Roboto Condensed"/>
                <a:sym typeface="Roboto Condensed"/>
              </a:rPr>
              <a:t>Demande d'entraîneurs</a:t>
            </a:r>
            <a:endParaRPr sz="1600" b="1">
              <a:solidFill>
                <a:srgbClr val="595959"/>
              </a:solidFill>
              <a:latin typeface="Roboto Condensed"/>
              <a:ea typeface="Roboto Condensed"/>
              <a:cs typeface="Roboto Condensed"/>
              <a:sym typeface="Roboto Condensed"/>
            </a:endParaRPr>
          </a:p>
        </p:txBody>
      </p:sp>
      <p:sp>
        <p:nvSpPr>
          <p:cNvPr id="323" name="Google Shape;323;p40"/>
          <p:cNvSpPr txBox="1"/>
          <p:nvPr/>
        </p:nvSpPr>
        <p:spPr>
          <a:xfrm>
            <a:off x="674443" y="3425650"/>
            <a:ext cx="2047800" cy="6234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1600" b="1">
                <a:solidFill>
                  <a:srgbClr val="595959"/>
                </a:solidFill>
                <a:latin typeface="Roboto Condensed"/>
                <a:ea typeface="Roboto Condensed"/>
                <a:cs typeface="Roboto Condensed"/>
                <a:sym typeface="Roboto Condensed"/>
              </a:rPr>
              <a:t>Diminution des coûts </a:t>
            </a:r>
            <a:endParaRPr sz="1600" b="1">
              <a:solidFill>
                <a:srgbClr val="595959"/>
              </a:solidFill>
              <a:latin typeface="Roboto Condensed"/>
              <a:ea typeface="Roboto Condensed"/>
              <a:cs typeface="Roboto Condensed"/>
              <a:sym typeface="Roboto Condensed"/>
            </a:endParaRPr>
          </a:p>
        </p:txBody>
      </p:sp>
      <p:sp>
        <p:nvSpPr>
          <p:cNvPr id="324" name="Google Shape;324;p40"/>
          <p:cNvSpPr/>
          <p:nvPr/>
        </p:nvSpPr>
        <p:spPr>
          <a:xfrm>
            <a:off x="5784276" y="1367705"/>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5" name="Google Shape;325;p40"/>
          <p:cNvSpPr/>
          <p:nvPr/>
        </p:nvSpPr>
        <p:spPr>
          <a:xfrm>
            <a:off x="5784276" y="2410670"/>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6" name="Google Shape;326;p40"/>
          <p:cNvSpPr/>
          <p:nvPr/>
        </p:nvSpPr>
        <p:spPr>
          <a:xfrm>
            <a:off x="5784276" y="3474864"/>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7" name="Google Shape;327;p40"/>
          <p:cNvSpPr/>
          <p:nvPr/>
        </p:nvSpPr>
        <p:spPr>
          <a:xfrm>
            <a:off x="2823978" y="1373936"/>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8" name="Google Shape;328;p40"/>
          <p:cNvSpPr/>
          <p:nvPr/>
        </p:nvSpPr>
        <p:spPr>
          <a:xfrm>
            <a:off x="2823978" y="2400105"/>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29" name="Google Shape;329;p40"/>
          <p:cNvSpPr/>
          <p:nvPr/>
        </p:nvSpPr>
        <p:spPr>
          <a:xfrm>
            <a:off x="2823978" y="3447501"/>
            <a:ext cx="583500" cy="583500"/>
          </a:xfrm>
          <a:prstGeom prst="ellipse">
            <a:avLst/>
          </a:prstGeom>
          <a:gradFill>
            <a:gsLst>
              <a:gs pos="0">
                <a:srgbClr val="878787"/>
              </a:gs>
              <a:gs pos="100000">
                <a:srgbClr val="464646"/>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330" name="Google Shape;330;p40"/>
          <p:cNvGrpSpPr/>
          <p:nvPr/>
        </p:nvGrpSpPr>
        <p:grpSpPr>
          <a:xfrm>
            <a:off x="3945908" y="2070924"/>
            <a:ext cx="1252184" cy="1252184"/>
            <a:chOff x="3807530" y="2946763"/>
            <a:chExt cx="1512300" cy="1512300"/>
          </a:xfrm>
        </p:grpSpPr>
        <p:sp>
          <p:nvSpPr>
            <p:cNvPr id="331" name="Google Shape;331;p40"/>
            <p:cNvSpPr/>
            <p:nvPr/>
          </p:nvSpPr>
          <p:spPr>
            <a:xfrm>
              <a:off x="3897540" y="3036773"/>
              <a:ext cx="1332000" cy="1332000"/>
            </a:xfrm>
            <a:prstGeom prst="ellipse">
              <a:avLst/>
            </a:prstGeom>
            <a:gradFill>
              <a:gsLst>
                <a:gs pos="0">
                  <a:srgbClr val="BFBFBF"/>
                </a:gs>
                <a:gs pos="100000">
                  <a:srgbClr val="737373"/>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332" name="Google Shape;332;p40"/>
            <p:cNvSpPr/>
            <p:nvPr/>
          </p:nvSpPr>
          <p:spPr>
            <a:xfrm>
              <a:off x="3807530" y="2946763"/>
              <a:ext cx="1512300" cy="1512300"/>
            </a:xfrm>
            <a:prstGeom prst="ellipse">
              <a:avLst/>
            </a:prstGeom>
            <a:gradFill>
              <a:gsLst>
                <a:gs pos="0">
                  <a:srgbClr val="BFBFBF"/>
                </a:gs>
                <a:gs pos="100000">
                  <a:srgbClr val="737373"/>
                </a:gs>
              </a:gsLst>
              <a:path path="circle">
                <a:fillToRect l="50000" t="50000" r="50000" b="50000"/>
              </a:path>
              <a:tileRect/>
            </a:gradFill>
            <a:ln w="15875"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cxnSp>
        <p:nvCxnSpPr>
          <p:cNvPr id="333" name="Google Shape;333;p40"/>
          <p:cNvCxnSpPr>
            <a:stCxn id="327" idx="6"/>
            <a:endCxn id="332" idx="1"/>
          </p:cNvCxnSpPr>
          <p:nvPr/>
        </p:nvCxnSpPr>
        <p:spPr>
          <a:xfrm>
            <a:off x="3407478" y="1665686"/>
            <a:ext cx="721800" cy="588600"/>
          </a:xfrm>
          <a:prstGeom prst="straightConnector1">
            <a:avLst/>
          </a:prstGeom>
          <a:noFill/>
          <a:ln w="9525" cap="flat" cmpd="sng">
            <a:solidFill>
              <a:schemeClr val="accent6"/>
            </a:solidFill>
            <a:prstDash val="solid"/>
            <a:miter lim="800000"/>
            <a:headEnd type="none" w="sm" len="sm"/>
            <a:tailEnd type="none" w="sm" len="sm"/>
          </a:ln>
        </p:spPr>
      </p:cxnSp>
      <p:cxnSp>
        <p:nvCxnSpPr>
          <p:cNvPr id="334" name="Google Shape;334;p40"/>
          <p:cNvCxnSpPr>
            <a:stCxn id="328" idx="6"/>
            <a:endCxn id="332" idx="2"/>
          </p:cNvCxnSpPr>
          <p:nvPr/>
        </p:nvCxnSpPr>
        <p:spPr>
          <a:xfrm>
            <a:off x="3407478" y="2691855"/>
            <a:ext cx="538500" cy="5100"/>
          </a:xfrm>
          <a:prstGeom prst="straightConnector1">
            <a:avLst/>
          </a:prstGeom>
          <a:noFill/>
          <a:ln w="9525" cap="flat" cmpd="sng">
            <a:solidFill>
              <a:schemeClr val="accent6"/>
            </a:solidFill>
            <a:prstDash val="solid"/>
            <a:miter lim="800000"/>
            <a:headEnd type="none" w="sm" len="sm"/>
            <a:tailEnd type="none" w="sm" len="sm"/>
          </a:ln>
        </p:spPr>
      </p:cxnSp>
      <p:cxnSp>
        <p:nvCxnSpPr>
          <p:cNvPr id="335" name="Google Shape;335;p40"/>
          <p:cNvCxnSpPr>
            <a:stCxn id="329" idx="6"/>
            <a:endCxn id="332" idx="3"/>
          </p:cNvCxnSpPr>
          <p:nvPr/>
        </p:nvCxnSpPr>
        <p:spPr>
          <a:xfrm rot="10800000" flipH="1">
            <a:off x="3407478" y="3139851"/>
            <a:ext cx="721800" cy="599400"/>
          </a:xfrm>
          <a:prstGeom prst="straightConnector1">
            <a:avLst/>
          </a:prstGeom>
          <a:noFill/>
          <a:ln w="9525" cap="flat" cmpd="sng">
            <a:solidFill>
              <a:schemeClr val="accent6"/>
            </a:solidFill>
            <a:prstDash val="solid"/>
            <a:miter lim="800000"/>
            <a:headEnd type="none" w="sm" len="sm"/>
            <a:tailEnd type="none" w="sm" len="sm"/>
          </a:ln>
        </p:spPr>
      </p:cxnSp>
      <p:cxnSp>
        <p:nvCxnSpPr>
          <p:cNvPr id="336" name="Google Shape;336;p40"/>
          <p:cNvCxnSpPr>
            <a:stCxn id="326" idx="2"/>
            <a:endCxn id="332" idx="5"/>
          </p:cNvCxnSpPr>
          <p:nvPr/>
        </p:nvCxnSpPr>
        <p:spPr>
          <a:xfrm rot="10800000">
            <a:off x="5014776" y="3139614"/>
            <a:ext cx="769500" cy="627000"/>
          </a:xfrm>
          <a:prstGeom prst="straightConnector1">
            <a:avLst/>
          </a:prstGeom>
          <a:noFill/>
          <a:ln w="9525" cap="flat" cmpd="sng">
            <a:solidFill>
              <a:schemeClr val="accent6"/>
            </a:solidFill>
            <a:prstDash val="solid"/>
            <a:miter lim="800000"/>
            <a:headEnd type="none" w="sm" len="sm"/>
            <a:tailEnd type="none" w="sm" len="sm"/>
          </a:ln>
        </p:spPr>
      </p:cxnSp>
      <p:cxnSp>
        <p:nvCxnSpPr>
          <p:cNvPr id="337" name="Google Shape;337;p40"/>
          <p:cNvCxnSpPr>
            <a:stCxn id="325" idx="2"/>
            <a:endCxn id="332" idx="6"/>
          </p:cNvCxnSpPr>
          <p:nvPr/>
        </p:nvCxnSpPr>
        <p:spPr>
          <a:xfrm rot="10800000">
            <a:off x="5198076" y="2697020"/>
            <a:ext cx="586200" cy="5400"/>
          </a:xfrm>
          <a:prstGeom prst="straightConnector1">
            <a:avLst/>
          </a:prstGeom>
          <a:noFill/>
          <a:ln w="9525" cap="flat" cmpd="sng">
            <a:solidFill>
              <a:schemeClr val="accent6"/>
            </a:solidFill>
            <a:prstDash val="solid"/>
            <a:miter lim="800000"/>
            <a:headEnd type="none" w="sm" len="sm"/>
            <a:tailEnd type="none" w="sm" len="sm"/>
          </a:ln>
        </p:spPr>
      </p:cxnSp>
      <p:cxnSp>
        <p:nvCxnSpPr>
          <p:cNvPr id="338" name="Google Shape;338;p40"/>
          <p:cNvCxnSpPr>
            <a:stCxn id="324" idx="2"/>
            <a:endCxn id="332" idx="7"/>
          </p:cNvCxnSpPr>
          <p:nvPr/>
        </p:nvCxnSpPr>
        <p:spPr>
          <a:xfrm flipH="1">
            <a:off x="5014776" y="1659455"/>
            <a:ext cx="769500" cy="594900"/>
          </a:xfrm>
          <a:prstGeom prst="straightConnector1">
            <a:avLst/>
          </a:prstGeom>
          <a:noFill/>
          <a:ln w="9525" cap="flat" cmpd="sng">
            <a:solidFill>
              <a:schemeClr val="accent6"/>
            </a:solidFill>
            <a:prstDash val="solid"/>
            <a:miter lim="800000"/>
            <a:headEnd type="none" w="sm" len="sm"/>
            <a:tailEnd type="none" w="sm" len="sm"/>
          </a:ln>
        </p:spPr>
      </p:cxnSp>
      <p:sp>
        <p:nvSpPr>
          <p:cNvPr id="339" name="Google Shape;339;p40"/>
          <p:cNvSpPr txBox="1"/>
          <p:nvPr/>
        </p:nvSpPr>
        <p:spPr>
          <a:xfrm>
            <a:off x="4068937" y="2451750"/>
            <a:ext cx="10734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endParaRPr sz="3600" b="1">
              <a:solidFill>
                <a:schemeClr val="lt1"/>
              </a:solidFill>
              <a:latin typeface="Arial"/>
              <a:ea typeface="Arial"/>
              <a:cs typeface="Arial"/>
              <a:sym typeface="Arial"/>
            </a:endParaRPr>
          </a:p>
        </p:txBody>
      </p:sp>
      <p:sp>
        <p:nvSpPr>
          <p:cNvPr id="340" name="Google Shape;340;p40"/>
          <p:cNvSpPr/>
          <p:nvPr/>
        </p:nvSpPr>
        <p:spPr>
          <a:xfrm>
            <a:off x="3000652" y="1544181"/>
            <a:ext cx="234900" cy="234900"/>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41" name="Google Shape;341;p40"/>
          <p:cNvSpPr/>
          <p:nvPr/>
        </p:nvSpPr>
        <p:spPr>
          <a:xfrm>
            <a:off x="5927722" y="2555735"/>
            <a:ext cx="299700" cy="299700"/>
          </a:xfrm>
          <a:custGeom>
            <a:avLst/>
            <a:gdLst/>
            <a:ahLst/>
            <a:cxnLst/>
            <a:rect l="l" t="t" r="r" b="b"/>
            <a:pathLst>
              <a:path w="3240000" h="3240000" extrusionOk="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aphicFrame>
        <p:nvGraphicFramePr>
          <p:cNvPr id="342" name="Google Shape;342;p40"/>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2 Présentation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43" name="Google Shape;343;p40"/>
          <p:cNvSpPr txBox="1"/>
          <p:nvPr/>
        </p:nvSpPr>
        <p:spPr>
          <a:xfrm>
            <a:off x="6480665" y="3424200"/>
            <a:ext cx="2036400" cy="623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600" b="1">
                <a:solidFill>
                  <a:srgbClr val="595959"/>
                </a:solidFill>
                <a:latin typeface="Roboto Condensed"/>
                <a:ea typeface="Roboto Condensed"/>
                <a:cs typeface="Roboto Condensed"/>
                <a:sym typeface="Roboto Condensed"/>
              </a:rPr>
              <a:t>Utilisation à domicile</a:t>
            </a:r>
            <a:endParaRPr sz="1600" b="1">
              <a:solidFill>
                <a:srgbClr val="595959"/>
              </a:solidFill>
              <a:latin typeface="Roboto Condensed"/>
              <a:ea typeface="Roboto Condensed"/>
              <a:cs typeface="Roboto Condensed"/>
              <a:sym typeface="Roboto Condensed"/>
            </a:endParaRPr>
          </a:p>
        </p:txBody>
      </p:sp>
      <p:grpSp>
        <p:nvGrpSpPr>
          <p:cNvPr id="344" name="Google Shape;344;p40"/>
          <p:cNvGrpSpPr/>
          <p:nvPr/>
        </p:nvGrpSpPr>
        <p:grpSpPr>
          <a:xfrm>
            <a:off x="2956687" y="3571581"/>
            <a:ext cx="348971" cy="331529"/>
            <a:chOff x="603" y="293"/>
            <a:chExt cx="314" cy="299"/>
          </a:xfrm>
        </p:grpSpPr>
        <p:sp>
          <p:nvSpPr>
            <p:cNvPr id="345" name="Google Shape;345;p40"/>
            <p:cNvSpPr/>
            <p:nvPr/>
          </p:nvSpPr>
          <p:spPr>
            <a:xfrm>
              <a:off x="603" y="293"/>
              <a:ext cx="240" cy="238"/>
            </a:xfrm>
            <a:custGeom>
              <a:avLst/>
              <a:gdLst/>
              <a:ahLst/>
              <a:cxnLst/>
              <a:rect l="l" t="t" r="r" b="b"/>
              <a:pathLst>
                <a:path w="2663" h="2650" extrusionOk="0">
                  <a:moveTo>
                    <a:pt x="1331" y="0"/>
                  </a:moveTo>
                  <a:lnTo>
                    <a:pt x="1331" y="0"/>
                  </a:lnTo>
                  <a:lnTo>
                    <a:pt x="1426" y="3"/>
                  </a:lnTo>
                  <a:lnTo>
                    <a:pt x="1520" y="14"/>
                  </a:lnTo>
                  <a:lnTo>
                    <a:pt x="1611" y="30"/>
                  </a:lnTo>
                  <a:lnTo>
                    <a:pt x="1700" y="52"/>
                  </a:lnTo>
                  <a:lnTo>
                    <a:pt x="1786" y="80"/>
                  </a:lnTo>
                  <a:lnTo>
                    <a:pt x="1870" y="113"/>
                  </a:lnTo>
                  <a:lnTo>
                    <a:pt x="1951" y="152"/>
                  </a:lnTo>
                  <a:lnTo>
                    <a:pt x="2029" y="197"/>
                  </a:lnTo>
                  <a:lnTo>
                    <a:pt x="2104" y="245"/>
                  </a:lnTo>
                  <a:lnTo>
                    <a:pt x="2174" y="300"/>
                  </a:lnTo>
                  <a:lnTo>
                    <a:pt x="2240" y="358"/>
                  </a:lnTo>
                  <a:lnTo>
                    <a:pt x="2304" y="420"/>
                  </a:lnTo>
                  <a:lnTo>
                    <a:pt x="2363" y="487"/>
                  </a:lnTo>
                  <a:lnTo>
                    <a:pt x="2416" y="558"/>
                  </a:lnTo>
                  <a:lnTo>
                    <a:pt x="2466" y="632"/>
                  </a:lnTo>
                  <a:lnTo>
                    <a:pt x="2510" y="709"/>
                  </a:lnTo>
                  <a:lnTo>
                    <a:pt x="2549" y="789"/>
                  </a:lnTo>
                  <a:lnTo>
                    <a:pt x="2584" y="873"/>
                  </a:lnTo>
                  <a:lnTo>
                    <a:pt x="2611" y="959"/>
                  </a:lnTo>
                  <a:lnTo>
                    <a:pt x="2633" y="1047"/>
                  </a:lnTo>
                  <a:lnTo>
                    <a:pt x="2650" y="1138"/>
                  </a:lnTo>
                  <a:lnTo>
                    <a:pt x="2660" y="1230"/>
                  </a:lnTo>
                  <a:lnTo>
                    <a:pt x="2663" y="1325"/>
                  </a:lnTo>
                  <a:lnTo>
                    <a:pt x="2661" y="1415"/>
                  </a:lnTo>
                  <a:lnTo>
                    <a:pt x="2651" y="1503"/>
                  </a:lnTo>
                  <a:lnTo>
                    <a:pt x="2636" y="1589"/>
                  </a:lnTo>
                  <a:lnTo>
                    <a:pt x="2616" y="1673"/>
                  </a:lnTo>
                  <a:lnTo>
                    <a:pt x="2591" y="1755"/>
                  </a:lnTo>
                  <a:lnTo>
                    <a:pt x="2561" y="1835"/>
                  </a:lnTo>
                  <a:lnTo>
                    <a:pt x="2525" y="1912"/>
                  </a:lnTo>
                  <a:lnTo>
                    <a:pt x="2485" y="1987"/>
                  </a:lnTo>
                  <a:lnTo>
                    <a:pt x="2441" y="2058"/>
                  </a:lnTo>
                  <a:lnTo>
                    <a:pt x="2391" y="2126"/>
                  </a:lnTo>
                  <a:lnTo>
                    <a:pt x="2338" y="2192"/>
                  </a:lnTo>
                  <a:lnTo>
                    <a:pt x="2295" y="2149"/>
                  </a:lnTo>
                  <a:lnTo>
                    <a:pt x="2252" y="2103"/>
                  </a:lnTo>
                  <a:lnTo>
                    <a:pt x="2208" y="2057"/>
                  </a:lnTo>
                  <a:lnTo>
                    <a:pt x="2167" y="2012"/>
                  </a:lnTo>
                  <a:lnTo>
                    <a:pt x="2211" y="1954"/>
                  </a:lnTo>
                  <a:lnTo>
                    <a:pt x="2252" y="1894"/>
                  </a:lnTo>
                  <a:lnTo>
                    <a:pt x="2289" y="1831"/>
                  </a:lnTo>
                  <a:lnTo>
                    <a:pt x="2322" y="1765"/>
                  </a:lnTo>
                  <a:lnTo>
                    <a:pt x="2350" y="1696"/>
                  </a:lnTo>
                  <a:lnTo>
                    <a:pt x="2373" y="1626"/>
                  </a:lnTo>
                  <a:lnTo>
                    <a:pt x="2391" y="1553"/>
                  </a:lnTo>
                  <a:lnTo>
                    <a:pt x="2405" y="1479"/>
                  </a:lnTo>
                  <a:lnTo>
                    <a:pt x="2413" y="1402"/>
                  </a:lnTo>
                  <a:lnTo>
                    <a:pt x="2415" y="1325"/>
                  </a:lnTo>
                  <a:lnTo>
                    <a:pt x="2412" y="1241"/>
                  </a:lnTo>
                  <a:lnTo>
                    <a:pt x="2403" y="1158"/>
                  </a:lnTo>
                  <a:lnTo>
                    <a:pt x="2387" y="1078"/>
                  </a:lnTo>
                  <a:lnTo>
                    <a:pt x="2366" y="1000"/>
                  </a:lnTo>
                  <a:lnTo>
                    <a:pt x="2338" y="924"/>
                  </a:lnTo>
                  <a:lnTo>
                    <a:pt x="2306" y="851"/>
                  </a:lnTo>
                  <a:lnTo>
                    <a:pt x="2268" y="781"/>
                  </a:lnTo>
                  <a:lnTo>
                    <a:pt x="2225" y="714"/>
                  </a:lnTo>
                  <a:lnTo>
                    <a:pt x="2177" y="651"/>
                  </a:lnTo>
                  <a:lnTo>
                    <a:pt x="2126" y="591"/>
                  </a:lnTo>
                  <a:lnTo>
                    <a:pt x="2070" y="536"/>
                  </a:lnTo>
                  <a:lnTo>
                    <a:pt x="2010" y="483"/>
                  </a:lnTo>
                  <a:lnTo>
                    <a:pt x="1946" y="436"/>
                  </a:lnTo>
                  <a:lnTo>
                    <a:pt x="1878" y="394"/>
                  </a:lnTo>
                  <a:lnTo>
                    <a:pt x="1808" y="357"/>
                  </a:lnTo>
                  <a:lnTo>
                    <a:pt x="1735" y="324"/>
                  </a:lnTo>
                  <a:lnTo>
                    <a:pt x="1659" y="297"/>
                  </a:lnTo>
                  <a:lnTo>
                    <a:pt x="1580" y="275"/>
                  </a:lnTo>
                  <a:lnTo>
                    <a:pt x="1499" y="259"/>
                  </a:lnTo>
                  <a:lnTo>
                    <a:pt x="1417" y="250"/>
                  </a:lnTo>
                  <a:lnTo>
                    <a:pt x="1331" y="247"/>
                  </a:lnTo>
                  <a:lnTo>
                    <a:pt x="1247" y="250"/>
                  </a:lnTo>
                  <a:lnTo>
                    <a:pt x="1164" y="259"/>
                  </a:lnTo>
                  <a:lnTo>
                    <a:pt x="1084" y="275"/>
                  </a:lnTo>
                  <a:lnTo>
                    <a:pt x="1005" y="297"/>
                  </a:lnTo>
                  <a:lnTo>
                    <a:pt x="929" y="324"/>
                  </a:lnTo>
                  <a:lnTo>
                    <a:pt x="855" y="357"/>
                  </a:lnTo>
                  <a:lnTo>
                    <a:pt x="785" y="394"/>
                  </a:lnTo>
                  <a:lnTo>
                    <a:pt x="717" y="436"/>
                  </a:lnTo>
                  <a:lnTo>
                    <a:pt x="654" y="483"/>
                  </a:lnTo>
                  <a:lnTo>
                    <a:pt x="594" y="536"/>
                  </a:lnTo>
                  <a:lnTo>
                    <a:pt x="538" y="591"/>
                  </a:lnTo>
                  <a:lnTo>
                    <a:pt x="486" y="651"/>
                  </a:lnTo>
                  <a:lnTo>
                    <a:pt x="438" y="714"/>
                  </a:lnTo>
                  <a:lnTo>
                    <a:pt x="396" y="781"/>
                  </a:lnTo>
                  <a:lnTo>
                    <a:pt x="358" y="851"/>
                  </a:lnTo>
                  <a:lnTo>
                    <a:pt x="325" y="924"/>
                  </a:lnTo>
                  <a:lnTo>
                    <a:pt x="298" y="1000"/>
                  </a:lnTo>
                  <a:lnTo>
                    <a:pt x="276" y="1078"/>
                  </a:lnTo>
                  <a:lnTo>
                    <a:pt x="260" y="1158"/>
                  </a:lnTo>
                  <a:lnTo>
                    <a:pt x="251" y="1241"/>
                  </a:lnTo>
                  <a:lnTo>
                    <a:pt x="248" y="1325"/>
                  </a:lnTo>
                  <a:lnTo>
                    <a:pt x="251" y="1409"/>
                  </a:lnTo>
                  <a:lnTo>
                    <a:pt x="260" y="1491"/>
                  </a:lnTo>
                  <a:lnTo>
                    <a:pt x="276" y="1572"/>
                  </a:lnTo>
                  <a:lnTo>
                    <a:pt x="298" y="1650"/>
                  </a:lnTo>
                  <a:lnTo>
                    <a:pt x="325" y="1726"/>
                  </a:lnTo>
                  <a:lnTo>
                    <a:pt x="358" y="1799"/>
                  </a:lnTo>
                  <a:lnTo>
                    <a:pt x="396" y="1868"/>
                  </a:lnTo>
                  <a:lnTo>
                    <a:pt x="438" y="1935"/>
                  </a:lnTo>
                  <a:lnTo>
                    <a:pt x="486" y="1999"/>
                  </a:lnTo>
                  <a:lnTo>
                    <a:pt x="538" y="2059"/>
                  </a:lnTo>
                  <a:lnTo>
                    <a:pt x="594" y="2114"/>
                  </a:lnTo>
                  <a:lnTo>
                    <a:pt x="654" y="2166"/>
                  </a:lnTo>
                  <a:lnTo>
                    <a:pt x="717" y="2213"/>
                  </a:lnTo>
                  <a:lnTo>
                    <a:pt x="785" y="2256"/>
                  </a:lnTo>
                  <a:lnTo>
                    <a:pt x="855" y="2294"/>
                  </a:lnTo>
                  <a:lnTo>
                    <a:pt x="929" y="2326"/>
                  </a:lnTo>
                  <a:lnTo>
                    <a:pt x="1005" y="2353"/>
                  </a:lnTo>
                  <a:lnTo>
                    <a:pt x="1084" y="2374"/>
                  </a:lnTo>
                  <a:lnTo>
                    <a:pt x="1164" y="2390"/>
                  </a:lnTo>
                  <a:lnTo>
                    <a:pt x="1247" y="2400"/>
                  </a:lnTo>
                  <a:lnTo>
                    <a:pt x="1331" y="2404"/>
                  </a:lnTo>
                  <a:lnTo>
                    <a:pt x="1410" y="2400"/>
                  </a:lnTo>
                  <a:lnTo>
                    <a:pt x="1488" y="2392"/>
                  </a:lnTo>
                  <a:lnTo>
                    <a:pt x="1563" y="2378"/>
                  </a:lnTo>
                  <a:lnTo>
                    <a:pt x="1638" y="2360"/>
                  </a:lnTo>
                  <a:lnTo>
                    <a:pt x="1710" y="2335"/>
                  </a:lnTo>
                  <a:lnTo>
                    <a:pt x="1778" y="2307"/>
                  </a:lnTo>
                  <a:lnTo>
                    <a:pt x="1817" y="2352"/>
                  </a:lnTo>
                  <a:lnTo>
                    <a:pt x="1858" y="2400"/>
                  </a:lnTo>
                  <a:lnTo>
                    <a:pt x="1900" y="2451"/>
                  </a:lnTo>
                  <a:lnTo>
                    <a:pt x="1943" y="2501"/>
                  </a:lnTo>
                  <a:lnTo>
                    <a:pt x="1863" y="2539"/>
                  </a:lnTo>
                  <a:lnTo>
                    <a:pt x="1780" y="2572"/>
                  </a:lnTo>
                  <a:lnTo>
                    <a:pt x="1695" y="2599"/>
                  </a:lnTo>
                  <a:lnTo>
                    <a:pt x="1607" y="2620"/>
                  </a:lnTo>
                  <a:lnTo>
                    <a:pt x="1517" y="2636"/>
                  </a:lnTo>
                  <a:lnTo>
                    <a:pt x="1425" y="2646"/>
                  </a:lnTo>
                  <a:lnTo>
                    <a:pt x="1331" y="2650"/>
                  </a:lnTo>
                  <a:lnTo>
                    <a:pt x="1237" y="2646"/>
                  </a:lnTo>
                  <a:lnTo>
                    <a:pt x="1144" y="2636"/>
                  </a:lnTo>
                  <a:lnTo>
                    <a:pt x="1052" y="2620"/>
                  </a:lnTo>
                  <a:lnTo>
                    <a:pt x="964" y="2597"/>
                  </a:lnTo>
                  <a:lnTo>
                    <a:pt x="877" y="2570"/>
                  </a:lnTo>
                  <a:lnTo>
                    <a:pt x="793" y="2537"/>
                  </a:lnTo>
                  <a:lnTo>
                    <a:pt x="712" y="2497"/>
                  </a:lnTo>
                  <a:lnTo>
                    <a:pt x="634" y="2453"/>
                  </a:lnTo>
                  <a:lnTo>
                    <a:pt x="560" y="2404"/>
                  </a:lnTo>
                  <a:lnTo>
                    <a:pt x="490" y="2350"/>
                  </a:lnTo>
                  <a:lnTo>
                    <a:pt x="422" y="2291"/>
                  </a:lnTo>
                  <a:lnTo>
                    <a:pt x="359" y="2230"/>
                  </a:lnTo>
                  <a:lnTo>
                    <a:pt x="301" y="2163"/>
                  </a:lnTo>
                  <a:lnTo>
                    <a:pt x="246" y="2092"/>
                  </a:lnTo>
                  <a:lnTo>
                    <a:pt x="197" y="2018"/>
                  </a:lnTo>
                  <a:lnTo>
                    <a:pt x="153" y="1941"/>
                  </a:lnTo>
                  <a:lnTo>
                    <a:pt x="114" y="1861"/>
                  </a:lnTo>
                  <a:lnTo>
                    <a:pt x="80" y="1777"/>
                  </a:lnTo>
                  <a:lnTo>
                    <a:pt x="52" y="1691"/>
                  </a:lnTo>
                  <a:lnTo>
                    <a:pt x="29" y="1603"/>
                  </a:lnTo>
                  <a:lnTo>
                    <a:pt x="14" y="1512"/>
                  </a:lnTo>
                  <a:lnTo>
                    <a:pt x="3" y="1420"/>
                  </a:lnTo>
                  <a:lnTo>
                    <a:pt x="0" y="1325"/>
                  </a:lnTo>
                  <a:lnTo>
                    <a:pt x="3" y="1230"/>
                  </a:lnTo>
                  <a:lnTo>
                    <a:pt x="14" y="1138"/>
                  </a:lnTo>
                  <a:lnTo>
                    <a:pt x="29" y="1047"/>
                  </a:lnTo>
                  <a:lnTo>
                    <a:pt x="52" y="959"/>
                  </a:lnTo>
                  <a:lnTo>
                    <a:pt x="80" y="873"/>
                  </a:lnTo>
                  <a:lnTo>
                    <a:pt x="114" y="789"/>
                  </a:lnTo>
                  <a:lnTo>
                    <a:pt x="153" y="709"/>
                  </a:lnTo>
                  <a:lnTo>
                    <a:pt x="197" y="632"/>
                  </a:lnTo>
                  <a:lnTo>
                    <a:pt x="246" y="558"/>
                  </a:lnTo>
                  <a:lnTo>
                    <a:pt x="301" y="487"/>
                  </a:lnTo>
                  <a:lnTo>
                    <a:pt x="359" y="420"/>
                  </a:lnTo>
                  <a:lnTo>
                    <a:pt x="422" y="358"/>
                  </a:lnTo>
                  <a:lnTo>
                    <a:pt x="490" y="300"/>
                  </a:lnTo>
                  <a:lnTo>
                    <a:pt x="560" y="245"/>
                  </a:lnTo>
                  <a:lnTo>
                    <a:pt x="634" y="197"/>
                  </a:lnTo>
                  <a:lnTo>
                    <a:pt x="712" y="152"/>
                  </a:lnTo>
                  <a:lnTo>
                    <a:pt x="793" y="113"/>
                  </a:lnTo>
                  <a:lnTo>
                    <a:pt x="877" y="80"/>
                  </a:lnTo>
                  <a:lnTo>
                    <a:pt x="964" y="52"/>
                  </a:lnTo>
                  <a:lnTo>
                    <a:pt x="1052" y="30"/>
                  </a:lnTo>
                  <a:lnTo>
                    <a:pt x="1144" y="14"/>
                  </a:lnTo>
                  <a:lnTo>
                    <a:pt x="1237" y="3"/>
                  </a:lnTo>
                  <a:lnTo>
                    <a:pt x="1331"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46" name="Google Shape;346;p40"/>
            <p:cNvSpPr/>
            <p:nvPr/>
          </p:nvSpPr>
          <p:spPr>
            <a:xfrm>
              <a:off x="681" y="336"/>
              <a:ext cx="86" cy="153"/>
            </a:xfrm>
            <a:custGeom>
              <a:avLst/>
              <a:gdLst/>
              <a:ahLst/>
              <a:cxnLst/>
              <a:rect l="l" t="t" r="r" b="b"/>
              <a:pathLst>
                <a:path w="958" h="1705" extrusionOk="0">
                  <a:moveTo>
                    <a:pt x="592" y="954"/>
                  </a:moveTo>
                  <a:lnTo>
                    <a:pt x="592" y="1302"/>
                  </a:lnTo>
                  <a:lnTo>
                    <a:pt x="613" y="1297"/>
                  </a:lnTo>
                  <a:lnTo>
                    <a:pt x="635" y="1290"/>
                  </a:lnTo>
                  <a:lnTo>
                    <a:pt x="656" y="1282"/>
                  </a:lnTo>
                  <a:lnTo>
                    <a:pt x="677" y="1272"/>
                  </a:lnTo>
                  <a:lnTo>
                    <a:pt x="698" y="1260"/>
                  </a:lnTo>
                  <a:lnTo>
                    <a:pt x="715" y="1246"/>
                  </a:lnTo>
                  <a:lnTo>
                    <a:pt x="731" y="1231"/>
                  </a:lnTo>
                  <a:lnTo>
                    <a:pt x="744" y="1212"/>
                  </a:lnTo>
                  <a:lnTo>
                    <a:pt x="754" y="1192"/>
                  </a:lnTo>
                  <a:lnTo>
                    <a:pt x="761" y="1168"/>
                  </a:lnTo>
                  <a:lnTo>
                    <a:pt x="763" y="1142"/>
                  </a:lnTo>
                  <a:lnTo>
                    <a:pt x="763" y="1141"/>
                  </a:lnTo>
                  <a:lnTo>
                    <a:pt x="761" y="1110"/>
                  </a:lnTo>
                  <a:lnTo>
                    <a:pt x="755" y="1082"/>
                  </a:lnTo>
                  <a:lnTo>
                    <a:pt x="745" y="1058"/>
                  </a:lnTo>
                  <a:lnTo>
                    <a:pt x="730" y="1036"/>
                  </a:lnTo>
                  <a:lnTo>
                    <a:pt x="711" y="1016"/>
                  </a:lnTo>
                  <a:lnTo>
                    <a:pt x="688" y="999"/>
                  </a:lnTo>
                  <a:lnTo>
                    <a:pt x="661" y="982"/>
                  </a:lnTo>
                  <a:lnTo>
                    <a:pt x="629" y="968"/>
                  </a:lnTo>
                  <a:lnTo>
                    <a:pt x="592" y="954"/>
                  </a:lnTo>
                  <a:close/>
                  <a:moveTo>
                    <a:pt x="397" y="383"/>
                  </a:moveTo>
                  <a:lnTo>
                    <a:pt x="377" y="388"/>
                  </a:lnTo>
                  <a:lnTo>
                    <a:pt x="356" y="395"/>
                  </a:lnTo>
                  <a:lnTo>
                    <a:pt x="337" y="403"/>
                  </a:lnTo>
                  <a:lnTo>
                    <a:pt x="318" y="414"/>
                  </a:lnTo>
                  <a:lnTo>
                    <a:pt x="300" y="425"/>
                  </a:lnTo>
                  <a:lnTo>
                    <a:pt x="285" y="439"/>
                  </a:lnTo>
                  <a:lnTo>
                    <a:pt x="272" y="454"/>
                  </a:lnTo>
                  <a:lnTo>
                    <a:pt x="262" y="472"/>
                  </a:lnTo>
                  <a:lnTo>
                    <a:pt x="256" y="492"/>
                  </a:lnTo>
                  <a:lnTo>
                    <a:pt x="254" y="515"/>
                  </a:lnTo>
                  <a:lnTo>
                    <a:pt x="255" y="543"/>
                  </a:lnTo>
                  <a:lnTo>
                    <a:pt x="261" y="569"/>
                  </a:lnTo>
                  <a:lnTo>
                    <a:pt x="271" y="592"/>
                  </a:lnTo>
                  <a:lnTo>
                    <a:pt x="286" y="614"/>
                  </a:lnTo>
                  <a:lnTo>
                    <a:pt x="305" y="633"/>
                  </a:lnTo>
                  <a:lnTo>
                    <a:pt x="330" y="651"/>
                  </a:lnTo>
                  <a:lnTo>
                    <a:pt x="360" y="668"/>
                  </a:lnTo>
                  <a:lnTo>
                    <a:pt x="397" y="685"/>
                  </a:lnTo>
                  <a:lnTo>
                    <a:pt x="397" y="383"/>
                  </a:lnTo>
                  <a:close/>
                  <a:moveTo>
                    <a:pt x="489" y="0"/>
                  </a:moveTo>
                  <a:lnTo>
                    <a:pt x="501" y="0"/>
                  </a:lnTo>
                  <a:lnTo>
                    <a:pt x="525" y="3"/>
                  </a:lnTo>
                  <a:lnTo>
                    <a:pt x="547" y="12"/>
                  </a:lnTo>
                  <a:lnTo>
                    <a:pt x="566" y="27"/>
                  </a:lnTo>
                  <a:lnTo>
                    <a:pt x="580" y="45"/>
                  </a:lnTo>
                  <a:lnTo>
                    <a:pt x="589" y="67"/>
                  </a:lnTo>
                  <a:lnTo>
                    <a:pt x="592" y="91"/>
                  </a:lnTo>
                  <a:lnTo>
                    <a:pt x="592" y="180"/>
                  </a:lnTo>
                  <a:lnTo>
                    <a:pt x="641" y="187"/>
                  </a:lnTo>
                  <a:lnTo>
                    <a:pt x="688" y="198"/>
                  </a:lnTo>
                  <a:lnTo>
                    <a:pt x="735" y="211"/>
                  </a:lnTo>
                  <a:lnTo>
                    <a:pt x="780" y="227"/>
                  </a:lnTo>
                  <a:lnTo>
                    <a:pt x="822" y="246"/>
                  </a:lnTo>
                  <a:lnTo>
                    <a:pt x="861" y="267"/>
                  </a:lnTo>
                  <a:lnTo>
                    <a:pt x="876" y="277"/>
                  </a:lnTo>
                  <a:lnTo>
                    <a:pt x="887" y="291"/>
                  </a:lnTo>
                  <a:lnTo>
                    <a:pt x="897" y="307"/>
                  </a:lnTo>
                  <a:lnTo>
                    <a:pt x="902" y="323"/>
                  </a:lnTo>
                  <a:lnTo>
                    <a:pt x="905" y="341"/>
                  </a:lnTo>
                  <a:lnTo>
                    <a:pt x="903" y="359"/>
                  </a:lnTo>
                  <a:lnTo>
                    <a:pt x="899" y="377"/>
                  </a:lnTo>
                  <a:lnTo>
                    <a:pt x="890" y="393"/>
                  </a:lnTo>
                  <a:lnTo>
                    <a:pt x="886" y="401"/>
                  </a:lnTo>
                  <a:lnTo>
                    <a:pt x="872" y="418"/>
                  </a:lnTo>
                  <a:lnTo>
                    <a:pt x="857" y="430"/>
                  </a:lnTo>
                  <a:lnTo>
                    <a:pt x="839" y="439"/>
                  </a:lnTo>
                  <a:lnTo>
                    <a:pt x="820" y="443"/>
                  </a:lnTo>
                  <a:lnTo>
                    <a:pt x="800" y="444"/>
                  </a:lnTo>
                  <a:lnTo>
                    <a:pt x="780" y="440"/>
                  </a:lnTo>
                  <a:lnTo>
                    <a:pt x="761" y="431"/>
                  </a:lnTo>
                  <a:lnTo>
                    <a:pt x="732" y="416"/>
                  </a:lnTo>
                  <a:lnTo>
                    <a:pt x="701" y="403"/>
                  </a:lnTo>
                  <a:lnTo>
                    <a:pt x="666" y="392"/>
                  </a:lnTo>
                  <a:lnTo>
                    <a:pt x="630" y="382"/>
                  </a:lnTo>
                  <a:lnTo>
                    <a:pt x="592" y="376"/>
                  </a:lnTo>
                  <a:lnTo>
                    <a:pt x="592" y="749"/>
                  </a:lnTo>
                  <a:lnTo>
                    <a:pt x="623" y="758"/>
                  </a:lnTo>
                  <a:lnTo>
                    <a:pt x="653" y="770"/>
                  </a:lnTo>
                  <a:lnTo>
                    <a:pt x="684" y="781"/>
                  </a:lnTo>
                  <a:lnTo>
                    <a:pt x="714" y="794"/>
                  </a:lnTo>
                  <a:lnTo>
                    <a:pt x="744" y="807"/>
                  </a:lnTo>
                  <a:lnTo>
                    <a:pt x="772" y="823"/>
                  </a:lnTo>
                  <a:lnTo>
                    <a:pt x="801" y="840"/>
                  </a:lnTo>
                  <a:lnTo>
                    <a:pt x="827" y="860"/>
                  </a:lnTo>
                  <a:lnTo>
                    <a:pt x="851" y="881"/>
                  </a:lnTo>
                  <a:lnTo>
                    <a:pt x="874" y="904"/>
                  </a:lnTo>
                  <a:lnTo>
                    <a:pt x="896" y="929"/>
                  </a:lnTo>
                  <a:lnTo>
                    <a:pt x="913" y="957"/>
                  </a:lnTo>
                  <a:lnTo>
                    <a:pt x="929" y="989"/>
                  </a:lnTo>
                  <a:lnTo>
                    <a:pt x="941" y="1022"/>
                  </a:lnTo>
                  <a:lnTo>
                    <a:pt x="950" y="1059"/>
                  </a:lnTo>
                  <a:lnTo>
                    <a:pt x="956" y="1099"/>
                  </a:lnTo>
                  <a:lnTo>
                    <a:pt x="958" y="1143"/>
                  </a:lnTo>
                  <a:lnTo>
                    <a:pt x="955" y="1189"/>
                  </a:lnTo>
                  <a:lnTo>
                    <a:pt x="946" y="1232"/>
                  </a:lnTo>
                  <a:lnTo>
                    <a:pt x="932" y="1273"/>
                  </a:lnTo>
                  <a:lnTo>
                    <a:pt x="912" y="1311"/>
                  </a:lnTo>
                  <a:lnTo>
                    <a:pt x="888" y="1346"/>
                  </a:lnTo>
                  <a:lnTo>
                    <a:pt x="859" y="1378"/>
                  </a:lnTo>
                  <a:lnTo>
                    <a:pt x="825" y="1408"/>
                  </a:lnTo>
                  <a:lnTo>
                    <a:pt x="787" y="1434"/>
                  </a:lnTo>
                  <a:lnTo>
                    <a:pt x="744" y="1456"/>
                  </a:lnTo>
                  <a:lnTo>
                    <a:pt x="698" y="1474"/>
                  </a:lnTo>
                  <a:lnTo>
                    <a:pt x="647" y="1488"/>
                  </a:lnTo>
                  <a:lnTo>
                    <a:pt x="592" y="1499"/>
                  </a:lnTo>
                  <a:lnTo>
                    <a:pt x="592" y="1615"/>
                  </a:lnTo>
                  <a:lnTo>
                    <a:pt x="589" y="1639"/>
                  </a:lnTo>
                  <a:lnTo>
                    <a:pt x="580" y="1660"/>
                  </a:lnTo>
                  <a:lnTo>
                    <a:pt x="566" y="1679"/>
                  </a:lnTo>
                  <a:lnTo>
                    <a:pt x="547" y="1694"/>
                  </a:lnTo>
                  <a:lnTo>
                    <a:pt x="525" y="1702"/>
                  </a:lnTo>
                  <a:lnTo>
                    <a:pt x="501" y="1705"/>
                  </a:lnTo>
                  <a:lnTo>
                    <a:pt x="489" y="1705"/>
                  </a:lnTo>
                  <a:lnTo>
                    <a:pt x="468" y="1703"/>
                  </a:lnTo>
                  <a:lnTo>
                    <a:pt x="449" y="1697"/>
                  </a:lnTo>
                  <a:lnTo>
                    <a:pt x="432" y="1685"/>
                  </a:lnTo>
                  <a:lnTo>
                    <a:pt x="417" y="1672"/>
                  </a:lnTo>
                  <a:lnTo>
                    <a:pt x="407" y="1655"/>
                  </a:lnTo>
                  <a:lnTo>
                    <a:pt x="399" y="1636"/>
                  </a:lnTo>
                  <a:lnTo>
                    <a:pt x="397" y="1615"/>
                  </a:lnTo>
                  <a:lnTo>
                    <a:pt x="397" y="1501"/>
                  </a:lnTo>
                  <a:lnTo>
                    <a:pt x="346" y="1493"/>
                  </a:lnTo>
                  <a:lnTo>
                    <a:pt x="295" y="1479"/>
                  </a:lnTo>
                  <a:lnTo>
                    <a:pt x="246" y="1462"/>
                  </a:lnTo>
                  <a:lnTo>
                    <a:pt x="197" y="1442"/>
                  </a:lnTo>
                  <a:lnTo>
                    <a:pt x="151" y="1418"/>
                  </a:lnTo>
                  <a:lnTo>
                    <a:pt x="107" y="1391"/>
                  </a:lnTo>
                  <a:lnTo>
                    <a:pt x="66" y="1361"/>
                  </a:lnTo>
                  <a:lnTo>
                    <a:pt x="28" y="1328"/>
                  </a:lnTo>
                  <a:lnTo>
                    <a:pt x="16" y="1313"/>
                  </a:lnTo>
                  <a:lnTo>
                    <a:pt x="8" y="1298"/>
                  </a:lnTo>
                  <a:lnTo>
                    <a:pt x="1" y="1281"/>
                  </a:lnTo>
                  <a:lnTo>
                    <a:pt x="0" y="1263"/>
                  </a:lnTo>
                  <a:lnTo>
                    <a:pt x="1" y="1245"/>
                  </a:lnTo>
                  <a:lnTo>
                    <a:pt x="7" y="1228"/>
                  </a:lnTo>
                  <a:lnTo>
                    <a:pt x="15" y="1212"/>
                  </a:lnTo>
                  <a:lnTo>
                    <a:pt x="27" y="1198"/>
                  </a:lnTo>
                  <a:lnTo>
                    <a:pt x="34" y="1190"/>
                  </a:lnTo>
                  <a:lnTo>
                    <a:pt x="51" y="1177"/>
                  </a:lnTo>
                  <a:lnTo>
                    <a:pt x="70" y="1168"/>
                  </a:lnTo>
                  <a:lnTo>
                    <a:pt x="89" y="1164"/>
                  </a:lnTo>
                  <a:lnTo>
                    <a:pt x="109" y="1164"/>
                  </a:lnTo>
                  <a:lnTo>
                    <a:pt x="129" y="1168"/>
                  </a:lnTo>
                  <a:lnTo>
                    <a:pt x="148" y="1177"/>
                  </a:lnTo>
                  <a:lnTo>
                    <a:pt x="163" y="1190"/>
                  </a:lnTo>
                  <a:lnTo>
                    <a:pt x="195" y="1217"/>
                  </a:lnTo>
                  <a:lnTo>
                    <a:pt x="230" y="1242"/>
                  </a:lnTo>
                  <a:lnTo>
                    <a:pt x="269" y="1263"/>
                  </a:lnTo>
                  <a:lnTo>
                    <a:pt x="310" y="1281"/>
                  </a:lnTo>
                  <a:lnTo>
                    <a:pt x="353" y="1296"/>
                  </a:lnTo>
                  <a:lnTo>
                    <a:pt x="397" y="1305"/>
                  </a:lnTo>
                  <a:lnTo>
                    <a:pt x="397" y="892"/>
                  </a:lnTo>
                  <a:lnTo>
                    <a:pt x="370" y="883"/>
                  </a:lnTo>
                  <a:lnTo>
                    <a:pt x="340" y="872"/>
                  </a:lnTo>
                  <a:lnTo>
                    <a:pt x="312" y="861"/>
                  </a:lnTo>
                  <a:lnTo>
                    <a:pt x="282" y="847"/>
                  </a:lnTo>
                  <a:lnTo>
                    <a:pt x="254" y="833"/>
                  </a:lnTo>
                  <a:lnTo>
                    <a:pt x="226" y="816"/>
                  </a:lnTo>
                  <a:lnTo>
                    <a:pt x="199" y="797"/>
                  </a:lnTo>
                  <a:lnTo>
                    <a:pt x="173" y="777"/>
                  </a:lnTo>
                  <a:lnTo>
                    <a:pt x="150" y="754"/>
                  </a:lnTo>
                  <a:lnTo>
                    <a:pt x="128" y="729"/>
                  </a:lnTo>
                  <a:lnTo>
                    <a:pt x="108" y="701"/>
                  </a:lnTo>
                  <a:lnTo>
                    <a:pt x="91" y="670"/>
                  </a:lnTo>
                  <a:lnTo>
                    <a:pt x="78" y="636"/>
                  </a:lnTo>
                  <a:lnTo>
                    <a:pt x="68" y="599"/>
                  </a:lnTo>
                  <a:lnTo>
                    <a:pt x="61" y="559"/>
                  </a:lnTo>
                  <a:lnTo>
                    <a:pt x="59" y="515"/>
                  </a:lnTo>
                  <a:lnTo>
                    <a:pt x="61" y="473"/>
                  </a:lnTo>
                  <a:lnTo>
                    <a:pt x="70" y="433"/>
                  </a:lnTo>
                  <a:lnTo>
                    <a:pt x="82" y="396"/>
                  </a:lnTo>
                  <a:lnTo>
                    <a:pt x="100" y="360"/>
                  </a:lnTo>
                  <a:lnTo>
                    <a:pt x="123" y="328"/>
                  </a:lnTo>
                  <a:lnTo>
                    <a:pt x="150" y="298"/>
                  </a:lnTo>
                  <a:lnTo>
                    <a:pt x="181" y="271"/>
                  </a:lnTo>
                  <a:lnTo>
                    <a:pt x="217" y="247"/>
                  </a:lnTo>
                  <a:lnTo>
                    <a:pt x="257" y="227"/>
                  </a:lnTo>
                  <a:lnTo>
                    <a:pt x="300" y="209"/>
                  </a:lnTo>
                  <a:lnTo>
                    <a:pt x="347" y="196"/>
                  </a:lnTo>
                  <a:lnTo>
                    <a:pt x="397" y="185"/>
                  </a:lnTo>
                  <a:lnTo>
                    <a:pt x="397" y="91"/>
                  </a:lnTo>
                  <a:lnTo>
                    <a:pt x="399" y="70"/>
                  </a:lnTo>
                  <a:lnTo>
                    <a:pt x="407" y="51"/>
                  </a:lnTo>
                  <a:lnTo>
                    <a:pt x="417" y="34"/>
                  </a:lnTo>
                  <a:lnTo>
                    <a:pt x="432" y="20"/>
                  </a:lnTo>
                  <a:lnTo>
                    <a:pt x="449" y="9"/>
                  </a:lnTo>
                  <a:lnTo>
                    <a:pt x="468" y="3"/>
                  </a:lnTo>
                  <a:lnTo>
                    <a:pt x="489"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47" name="Google Shape;347;p40"/>
            <p:cNvSpPr/>
            <p:nvPr/>
          </p:nvSpPr>
          <p:spPr>
            <a:xfrm>
              <a:off x="761" y="464"/>
              <a:ext cx="156" cy="128"/>
            </a:xfrm>
            <a:custGeom>
              <a:avLst/>
              <a:gdLst/>
              <a:ahLst/>
              <a:cxnLst/>
              <a:rect l="l" t="t" r="r" b="b"/>
              <a:pathLst>
                <a:path w="1737" h="1418" extrusionOk="0">
                  <a:moveTo>
                    <a:pt x="100" y="0"/>
                  </a:moveTo>
                  <a:lnTo>
                    <a:pt x="123" y="1"/>
                  </a:lnTo>
                  <a:lnTo>
                    <a:pt x="146" y="7"/>
                  </a:lnTo>
                  <a:lnTo>
                    <a:pt x="170" y="17"/>
                  </a:lnTo>
                  <a:lnTo>
                    <a:pt x="191" y="28"/>
                  </a:lnTo>
                  <a:lnTo>
                    <a:pt x="212" y="43"/>
                  </a:lnTo>
                  <a:lnTo>
                    <a:pt x="232" y="59"/>
                  </a:lnTo>
                  <a:lnTo>
                    <a:pt x="251" y="75"/>
                  </a:lnTo>
                  <a:lnTo>
                    <a:pt x="267" y="90"/>
                  </a:lnTo>
                  <a:lnTo>
                    <a:pt x="281" y="106"/>
                  </a:lnTo>
                  <a:lnTo>
                    <a:pt x="294" y="120"/>
                  </a:lnTo>
                  <a:lnTo>
                    <a:pt x="315" y="145"/>
                  </a:lnTo>
                  <a:lnTo>
                    <a:pt x="339" y="172"/>
                  </a:lnTo>
                  <a:lnTo>
                    <a:pt x="366" y="200"/>
                  </a:lnTo>
                  <a:lnTo>
                    <a:pt x="393" y="231"/>
                  </a:lnTo>
                  <a:lnTo>
                    <a:pt x="421" y="261"/>
                  </a:lnTo>
                  <a:lnTo>
                    <a:pt x="451" y="291"/>
                  </a:lnTo>
                  <a:lnTo>
                    <a:pt x="480" y="322"/>
                  </a:lnTo>
                  <a:lnTo>
                    <a:pt x="509" y="351"/>
                  </a:lnTo>
                  <a:lnTo>
                    <a:pt x="537" y="380"/>
                  </a:lnTo>
                  <a:lnTo>
                    <a:pt x="564" y="407"/>
                  </a:lnTo>
                  <a:lnTo>
                    <a:pt x="589" y="431"/>
                  </a:lnTo>
                  <a:lnTo>
                    <a:pt x="611" y="453"/>
                  </a:lnTo>
                  <a:lnTo>
                    <a:pt x="631" y="471"/>
                  </a:lnTo>
                  <a:lnTo>
                    <a:pt x="648" y="485"/>
                  </a:lnTo>
                  <a:lnTo>
                    <a:pt x="662" y="471"/>
                  </a:lnTo>
                  <a:lnTo>
                    <a:pt x="679" y="453"/>
                  </a:lnTo>
                  <a:lnTo>
                    <a:pt x="701" y="431"/>
                  </a:lnTo>
                  <a:lnTo>
                    <a:pt x="726" y="408"/>
                  </a:lnTo>
                  <a:lnTo>
                    <a:pt x="753" y="381"/>
                  </a:lnTo>
                  <a:lnTo>
                    <a:pt x="785" y="355"/>
                  </a:lnTo>
                  <a:lnTo>
                    <a:pt x="818" y="328"/>
                  </a:lnTo>
                  <a:lnTo>
                    <a:pt x="875" y="286"/>
                  </a:lnTo>
                  <a:lnTo>
                    <a:pt x="932" y="249"/>
                  </a:lnTo>
                  <a:lnTo>
                    <a:pt x="987" y="219"/>
                  </a:lnTo>
                  <a:lnTo>
                    <a:pt x="1041" y="195"/>
                  </a:lnTo>
                  <a:lnTo>
                    <a:pt x="1093" y="177"/>
                  </a:lnTo>
                  <a:lnTo>
                    <a:pt x="1145" y="166"/>
                  </a:lnTo>
                  <a:lnTo>
                    <a:pt x="1191" y="159"/>
                  </a:lnTo>
                  <a:lnTo>
                    <a:pt x="1236" y="159"/>
                  </a:lnTo>
                  <a:lnTo>
                    <a:pt x="1279" y="165"/>
                  </a:lnTo>
                  <a:lnTo>
                    <a:pt x="1320" y="175"/>
                  </a:lnTo>
                  <a:lnTo>
                    <a:pt x="1360" y="191"/>
                  </a:lnTo>
                  <a:lnTo>
                    <a:pt x="1398" y="212"/>
                  </a:lnTo>
                  <a:lnTo>
                    <a:pt x="1434" y="239"/>
                  </a:lnTo>
                  <a:lnTo>
                    <a:pt x="1467" y="270"/>
                  </a:lnTo>
                  <a:lnTo>
                    <a:pt x="1500" y="308"/>
                  </a:lnTo>
                  <a:lnTo>
                    <a:pt x="1520" y="333"/>
                  </a:lnTo>
                  <a:lnTo>
                    <a:pt x="1542" y="364"/>
                  </a:lnTo>
                  <a:lnTo>
                    <a:pt x="1565" y="398"/>
                  </a:lnTo>
                  <a:lnTo>
                    <a:pt x="1590" y="435"/>
                  </a:lnTo>
                  <a:lnTo>
                    <a:pt x="1614" y="475"/>
                  </a:lnTo>
                  <a:lnTo>
                    <a:pt x="1638" y="518"/>
                  </a:lnTo>
                  <a:lnTo>
                    <a:pt x="1660" y="564"/>
                  </a:lnTo>
                  <a:lnTo>
                    <a:pt x="1681" y="611"/>
                  </a:lnTo>
                  <a:lnTo>
                    <a:pt x="1699" y="660"/>
                  </a:lnTo>
                  <a:lnTo>
                    <a:pt x="1715" y="710"/>
                  </a:lnTo>
                  <a:lnTo>
                    <a:pt x="1726" y="762"/>
                  </a:lnTo>
                  <a:lnTo>
                    <a:pt x="1735" y="818"/>
                  </a:lnTo>
                  <a:lnTo>
                    <a:pt x="1737" y="874"/>
                  </a:lnTo>
                  <a:lnTo>
                    <a:pt x="1734" y="926"/>
                  </a:lnTo>
                  <a:lnTo>
                    <a:pt x="1724" y="977"/>
                  </a:lnTo>
                  <a:lnTo>
                    <a:pt x="1711" y="1025"/>
                  </a:lnTo>
                  <a:lnTo>
                    <a:pt x="1690" y="1070"/>
                  </a:lnTo>
                  <a:lnTo>
                    <a:pt x="1664" y="1114"/>
                  </a:lnTo>
                  <a:lnTo>
                    <a:pt x="1633" y="1155"/>
                  </a:lnTo>
                  <a:lnTo>
                    <a:pt x="1596" y="1194"/>
                  </a:lnTo>
                  <a:lnTo>
                    <a:pt x="1554" y="1230"/>
                  </a:lnTo>
                  <a:lnTo>
                    <a:pt x="1493" y="1275"/>
                  </a:lnTo>
                  <a:lnTo>
                    <a:pt x="1429" y="1313"/>
                  </a:lnTo>
                  <a:lnTo>
                    <a:pt x="1364" y="1345"/>
                  </a:lnTo>
                  <a:lnTo>
                    <a:pt x="1298" y="1371"/>
                  </a:lnTo>
                  <a:lnTo>
                    <a:pt x="1229" y="1392"/>
                  </a:lnTo>
                  <a:lnTo>
                    <a:pt x="1160" y="1406"/>
                  </a:lnTo>
                  <a:lnTo>
                    <a:pt x="1088" y="1414"/>
                  </a:lnTo>
                  <a:lnTo>
                    <a:pt x="1020" y="1418"/>
                  </a:lnTo>
                  <a:lnTo>
                    <a:pt x="950" y="1414"/>
                  </a:lnTo>
                  <a:lnTo>
                    <a:pt x="880" y="1406"/>
                  </a:lnTo>
                  <a:lnTo>
                    <a:pt x="808" y="1392"/>
                  </a:lnTo>
                  <a:lnTo>
                    <a:pt x="735" y="1374"/>
                  </a:lnTo>
                  <a:lnTo>
                    <a:pt x="663" y="1349"/>
                  </a:lnTo>
                  <a:lnTo>
                    <a:pt x="607" y="1327"/>
                  </a:lnTo>
                  <a:lnTo>
                    <a:pt x="553" y="1303"/>
                  </a:lnTo>
                  <a:lnTo>
                    <a:pt x="501" y="1279"/>
                  </a:lnTo>
                  <a:lnTo>
                    <a:pt x="454" y="1253"/>
                  </a:lnTo>
                  <a:lnTo>
                    <a:pt x="409" y="1227"/>
                  </a:lnTo>
                  <a:lnTo>
                    <a:pt x="367" y="1202"/>
                  </a:lnTo>
                  <a:lnTo>
                    <a:pt x="329" y="1176"/>
                  </a:lnTo>
                  <a:lnTo>
                    <a:pt x="294" y="1151"/>
                  </a:lnTo>
                  <a:lnTo>
                    <a:pt x="263" y="1129"/>
                  </a:lnTo>
                  <a:lnTo>
                    <a:pt x="236" y="1109"/>
                  </a:lnTo>
                  <a:lnTo>
                    <a:pt x="214" y="1091"/>
                  </a:lnTo>
                  <a:lnTo>
                    <a:pt x="196" y="1075"/>
                  </a:lnTo>
                  <a:lnTo>
                    <a:pt x="194" y="1074"/>
                  </a:lnTo>
                  <a:lnTo>
                    <a:pt x="193" y="1073"/>
                  </a:lnTo>
                  <a:lnTo>
                    <a:pt x="170" y="1052"/>
                  </a:lnTo>
                  <a:lnTo>
                    <a:pt x="152" y="1032"/>
                  </a:lnTo>
                  <a:lnTo>
                    <a:pt x="138" y="1011"/>
                  </a:lnTo>
                  <a:lnTo>
                    <a:pt x="131" y="991"/>
                  </a:lnTo>
                  <a:lnTo>
                    <a:pt x="128" y="970"/>
                  </a:lnTo>
                  <a:lnTo>
                    <a:pt x="130" y="953"/>
                  </a:lnTo>
                  <a:lnTo>
                    <a:pt x="136" y="938"/>
                  </a:lnTo>
                  <a:lnTo>
                    <a:pt x="145" y="923"/>
                  </a:lnTo>
                  <a:lnTo>
                    <a:pt x="159" y="911"/>
                  </a:lnTo>
                  <a:lnTo>
                    <a:pt x="180" y="897"/>
                  </a:lnTo>
                  <a:lnTo>
                    <a:pt x="205" y="889"/>
                  </a:lnTo>
                  <a:lnTo>
                    <a:pt x="232" y="882"/>
                  </a:lnTo>
                  <a:lnTo>
                    <a:pt x="261" y="880"/>
                  </a:lnTo>
                  <a:lnTo>
                    <a:pt x="290" y="882"/>
                  </a:lnTo>
                  <a:lnTo>
                    <a:pt x="318" y="887"/>
                  </a:lnTo>
                  <a:lnTo>
                    <a:pt x="344" y="897"/>
                  </a:lnTo>
                  <a:lnTo>
                    <a:pt x="369" y="909"/>
                  </a:lnTo>
                  <a:lnTo>
                    <a:pt x="386" y="920"/>
                  </a:lnTo>
                  <a:lnTo>
                    <a:pt x="405" y="931"/>
                  </a:lnTo>
                  <a:lnTo>
                    <a:pt x="427" y="943"/>
                  </a:lnTo>
                  <a:lnTo>
                    <a:pt x="450" y="955"/>
                  </a:lnTo>
                  <a:lnTo>
                    <a:pt x="475" y="966"/>
                  </a:lnTo>
                  <a:lnTo>
                    <a:pt x="500" y="977"/>
                  </a:lnTo>
                  <a:lnTo>
                    <a:pt x="526" y="986"/>
                  </a:lnTo>
                  <a:lnTo>
                    <a:pt x="551" y="993"/>
                  </a:lnTo>
                  <a:lnTo>
                    <a:pt x="575" y="999"/>
                  </a:lnTo>
                  <a:lnTo>
                    <a:pt x="597" y="1001"/>
                  </a:lnTo>
                  <a:lnTo>
                    <a:pt x="617" y="1001"/>
                  </a:lnTo>
                  <a:lnTo>
                    <a:pt x="635" y="996"/>
                  </a:lnTo>
                  <a:lnTo>
                    <a:pt x="650" y="988"/>
                  </a:lnTo>
                  <a:lnTo>
                    <a:pt x="654" y="985"/>
                  </a:lnTo>
                  <a:lnTo>
                    <a:pt x="657" y="981"/>
                  </a:lnTo>
                  <a:lnTo>
                    <a:pt x="83" y="281"/>
                  </a:lnTo>
                  <a:lnTo>
                    <a:pt x="81" y="278"/>
                  </a:lnTo>
                  <a:lnTo>
                    <a:pt x="75" y="271"/>
                  </a:lnTo>
                  <a:lnTo>
                    <a:pt x="67" y="262"/>
                  </a:lnTo>
                  <a:lnTo>
                    <a:pt x="58" y="249"/>
                  </a:lnTo>
                  <a:lnTo>
                    <a:pt x="47" y="235"/>
                  </a:lnTo>
                  <a:lnTo>
                    <a:pt x="36" y="217"/>
                  </a:lnTo>
                  <a:lnTo>
                    <a:pt x="25" y="198"/>
                  </a:lnTo>
                  <a:lnTo>
                    <a:pt x="16" y="178"/>
                  </a:lnTo>
                  <a:lnTo>
                    <a:pt x="8" y="156"/>
                  </a:lnTo>
                  <a:lnTo>
                    <a:pt x="2" y="134"/>
                  </a:lnTo>
                  <a:lnTo>
                    <a:pt x="0" y="112"/>
                  </a:lnTo>
                  <a:lnTo>
                    <a:pt x="1" y="90"/>
                  </a:lnTo>
                  <a:lnTo>
                    <a:pt x="6" y="68"/>
                  </a:lnTo>
                  <a:lnTo>
                    <a:pt x="18" y="47"/>
                  </a:lnTo>
                  <a:lnTo>
                    <a:pt x="34" y="27"/>
                  </a:lnTo>
                  <a:lnTo>
                    <a:pt x="56" y="13"/>
                  </a:lnTo>
                  <a:lnTo>
                    <a:pt x="78" y="3"/>
                  </a:lnTo>
                  <a:lnTo>
                    <a:pt x="100"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grpSp>
        <p:nvGrpSpPr>
          <p:cNvPr id="348" name="Google Shape;348;p40"/>
          <p:cNvGrpSpPr/>
          <p:nvPr/>
        </p:nvGrpSpPr>
        <p:grpSpPr>
          <a:xfrm>
            <a:off x="5887611" y="1458477"/>
            <a:ext cx="378000" cy="352800"/>
            <a:chOff x="392" y="656"/>
            <a:chExt cx="283" cy="268"/>
          </a:xfrm>
        </p:grpSpPr>
        <p:sp>
          <p:nvSpPr>
            <p:cNvPr id="349" name="Google Shape;349;p40"/>
            <p:cNvSpPr/>
            <p:nvPr/>
          </p:nvSpPr>
          <p:spPr>
            <a:xfrm>
              <a:off x="426" y="656"/>
              <a:ext cx="52" cy="56"/>
            </a:xfrm>
            <a:custGeom>
              <a:avLst/>
              <a:gdLst/>
              <a:ahLst/>
              <a:cxnLst/>
              <a:rect l="l" t="t" r="r" b="b"/>
              <a:pathLst>
                <a:path w="625" h="684" extrusionOk="0">
                  <a:moveTo>
                    <a:pt x="313" y="0"/>
                  </a:moveTo>
                  <a:lnTo>
                    <a:pt x="355" y="2"/>
                  </a:lnTo>
                  <a:lnTo>
                    <a:pt x="396" y="11"/>
                  </a:lnTo>
                  <a:lnTo>
                    <a:pt x="435" y="24"/>
                  </a:lnTo>
                  <a:lnTo>
                    <a:pt x="470" y="42"/>
                  </a:lnTo>
                  <a:lnTo>
                    <a:pt x="504" y="65"/>
                  </a:lnTo>
                  <a:lnTo>
                    <a:pt x="533" y="91"/>
                  </a:lnTo>
                  <a:lnTo>
                    <a:pt x="559" y="122"/>
                  </a:lnTo>
                  <a:lnTo>
                    <a:pt x="582" y="154"/>
                  </a:lnTo>
                  <a:lnTo>
                    <a:pt x="600" y="191"/>
                  </a:lnTo>
                  <a:lnTo>
                    <a:pt x="614" y="229"/>
                  </a:lnTo>
                  <a:lnTo>
                    <a:pt x="622" y="269"/>
                  </a:lnTo>
                  <a:lnTo>
                    <a:pt x="625" y="312"/>
                  </a:lnTo>
                  <a:lnTo>
                    <a:pt x="622" y="352"/>
                  </a:lnTo>
                  <a:lnTo>
                    <a:pt x="615" y="393"/>
                  </a:lnTo>
                  <a:lnTo>
                    <a:pt x="603" y="433"/>
                  </a:lnTo>
                  <a:lnTo>
                    <a:pt x="589" y="473"/>
                  </a:lnTo>
                  <a:lnTo>
                    <a:pt x="569" y="510"/>
                  </a:lnTo>
                  <a:lnTo>
                    <a:pt x="546" y="546"/>
                  </a:lnTo>
                  <a:lnTo>
                    <a:pt x="520" y="578"/>
                  </a:lnTo>
                  <a:lnTo>
                    <a:pt x="491" y="609"/>
                  </a:lnTo>
                  <a:lnTo>
                    <a:pt x="460" y="634"/>
                  </a:lnTo>
                  <a:lnTo>
                    <a:pt x="425" y="655"/>
                  </a:lnTo>
                  <a:lnTo>
                    <a:pt x="390" y="671"/>
                  </a:lnTo>
                  <a:lnTo>
                    <a:pt x="352" y="681"/>
                  </a:lnTo>
                  <a:lnTo>
                    <a:pt x="313" y="684"/>
                  </a:lnTo>
                  <a:lnTo>
                    <a:pt x="274" y="681"/>
                  </a:lnTo>
                  <a:lnTo>
                    <a:pt x="236" y="671"/>
                  </a:lnTo>
                  <a:lnTo>
                    <a:pt x="200" y="655"/>
                  </a:lnTo>
                  <a:lnTo>
                    <a:pt x="166" y="634"/>
                  </a:lnTo>
                  <a:lnTo>
                    <a:pt x="134" y="609"/>
                  </a:lnTo>
                  <a:lnTo>
                    <a:pt x="106" y="578"/>
                  </a:lnTo>
                  <a:lnTo>
                    <a:pt x="80" y="546"/>
                  </a:lnTo>
                  <a:lnTo>
                    <a:pt x="57" y="510"/>
                  </a:lnTo>
                  <a:lnTo>
                    <a:pt x="37" y="473"/>
                  </a:lnTo>
                  <a:lnTo>
                    <a:pt x="21" y="433"/>
                  </a:lnTo>
                  <a:lnTo>
                    <a:pt x="10" y="393"/>
                  </a:lnTo>
                  <a:lnTo>
                    <a:pt x="3" y="352"/>
                  </a:lnTo>
                  <a:lnTo>
                    <a:pt x="0" y="312"/>
                  </a:lnTo>
                  <a:lnTo>
                    <a:pt x="3" y="269"/>
                  </a:lnTo>
                  <a:lnTo>
                    <a:pt x="12" y="229"/>
                  </a:lnTo>
                  <a:lnTo>
                    <a:pt x="25" y="191"/>
                  </a:lnTo>
                  <a:lnTo>
                    <a:pt x="43" y="154"/>
                  </a:lnTo>
                  <a:lnTo>
                    <a:pt x="66" y="122"/>
                  </a:lnTo>
                  <a:lnTo>
                    <a:pt x="92" y="91"/>
                  </a:lnTo>
                  <a:lnTo>
                    <a:pt x="122" y="65"/>
                  </a:lnTo>
                  <a:lnTo>
                    <a:pt x="155" y="42"/>
                  </a:lnTo>
                  <a:lnTo>
                    <a:pt x="192" y="24"/>
                  </a:lnTo>
                  <a:lnTo>
                    <a:pt x="230" y="11"/>
                  </a:lnTo>
                  <a:lnTo>
                    <a:pt x="270" y="2"/>
                  </a:lnTo>
                  <a:lnTo>
                    <a:pt x="313"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0" name="Google Shape;350;p40"/>
            <p:cNvSpPr/>
            <p:nvPr/>
          </p:nvSpPr>
          <p:spPr>
            <a:xfrm>
              <a:off x="590" y="656"/>
              <a:ext cx="52" cy="56"/>
            </a:xfrm>
            <a:custGeom>
              <a:avLst/>
              <a:gdLst/>
              <a:ahLst/>
              <a:cxnLst/>
              <a:rect l="l" t="t" r="r" b="b"/>
              <a:pathLst>
                <a:path w="625" h="684" extrusionOk="0">
                  <a:moveTo>
                    <a:pt x="312" y="0"/>
                  </a:moveTo>
                  <a:lnTo>
                    <a:pt x="355" y="2"/>
                  </a:lnTo>
                  <a:lnTo>
                    <a:pt x="396" y="11"/>
                  </a:lnTo>
                  <a:lnTo>
                    <a:pt x="434" y="24"/>
                  </a:lnTo>
                  <a:lnTo>
                    <a:pt x="471" y="42"/>
                  </a:lnTo>
                  <a:lnTo>
                    <a:pt x="503" y="65"/>
                  </a:lnTo>
                  <a:lnTo>
                    <a:pt x="533" y="91"/>
                  </a:lnTo>
                  <a:lnTo>
                    <a:pt x="560" y="122"/>
                  </a:lnTo>
                  <a:lnTo>
                    <a:pt x="583" y="154"/>
                  </a:lnTo>
                  <a:lnTo>
                    <a:pt x="600" y="191"/>
                  </a:lnTo>
                  <a:lnTo>
                    <a:pt x="614" y="229"/>
                  </a:lnTo>
                  <a:lnTo>
                    <a:pt x="622" y="269"/>
                  </a:lnTo>
                  <a:lnTo>
                    <a:pt x="625" y="312"/>
                  </a:lnTo>
                  <a:lnTo>
                    <a:pt x="622" y="352"/>
                  </a:lnTo>
                  <a:lnTo>
                    <a:pt x="615" y="393"/>
                  </a:lnTo>
                  <a:lnTo>
                    <a:pt x="604" y="433"/>
                  </a:lnTo>
                  <a:lnTo>
                    <a:pt x="588" y="473"/>
                  </a:lnTo>
                  <a:lnTo>
                    <a:pt x="569" y="510"/>
                  </a:lnTo>
                  <a:lnTo>
                    <a:pt x="546" y="546"/>
                  </a:lnTo>
                  <a:lnTo>
                    <a:pt x="520" y="578"/>
                  </a:lnTo>
                  <a:lnTo>
                    <a:pt x="490" y="609"/>
                  </a:lnTo>
                  <a:lnTo>
                    <a:pt x="459" y="634"/>
                  </a:lnTo>
                  <a:lnTo>
                    <a:pt x="426" y="655"/>
                  </a:lnTo>
                  <a:lnTo>
                    <a:pt x="390" y="671"/>
                  </a:lnTo>
                  <a:lnTo>
                    <a:pt x="352" y="681"/>
                  </a:lnTo>
                  <a:lnTo>
                    <a:pt x="312" y="684"/>
                  </a:lnTo>
                  <a:lnTo>
                    <a:pt x="274" y="681"/>
                  </a:lnTo>
                  <a:lnTo>
                    <a:pt x="236" y="671"/>
                  </a:lnTo>
                  <a:lnTo>
                    <a:pt x="200" y="655"/>
                  </a:lnTo>
                  <a:lnTo>
                    <a:pt x="166" y="634"/>
                  </a:lnTo>
                  <a:lnTo>
                    <a:pt x="134" y="609"/>
                  </a:lnTo>
                  <a:lnTo>
                    <a:pt x="105" y="578"/>
                  </a:lnTo>
                  <a:lnTo>
                    <a:pt x="79" y="546"/>
                  </a:lnTo>
                  <a:lnTo>
                    <a:pt x="57" y="510"/>
                  </a:lnTo>
                  <a:lnTo>
                    <a:pt x="37" y="473"/>
                  </a:lnTo>
                  <a:lnTo>
                    <a:pt x="21" y="433"/>
                  </a:lnTo>
                  <a:lnTo>
                    <a:pt x="10" y="393"/>
                  </a:lnTo>
                  <a:lnTo>
                    <a:pt x="2" y="352"/>
                  </a:lnTo>
                  <a:lnTo>
                    <a:pt x="0" y="312"/>
                  </a:lnTo>
                  <a:lnTo>
                    <a:pt x="3" y="269"/>
                  </a:lnTo>
                  <a:lnTo>
                    <a:pt x="12" y="229"/>
                  </a:lnTo>
                  <a:lnTo>
                    <a:pt x="25" y="191"/>
                  </a:lnTo>
                  <a:lnTo>
                    <a:pt x="43" y="154"/>
                  </a:lnTo>
                  <a:lnTo>
                    <a:pt x="65" y="122"/>
                  </a:lnTo>
                  <a:lnTo>
                    <a:pt x="91" y="91"/>
                  </a:lnTo>
                  <a:lnTo>
                    <a:pt x="122" y="65"/>
                  </a:lnTo>
                  <a:lnTo>
                    <a:pt x="155" y="42"/>
                  </a:lnTo>
                  <a:lnTo>
                    <a:pt x="191" y="24"/>
                  </a:lnTo>
                  <a:lnTo>
                    <a:pt x="230" y="11"/>
                  </a:lnTo>
                  <a:lnTo>
                    <a:pt x="271" y="2"/>
                  </a:lnTo>
                  <a:lnTo>
                    <a:pt x="312"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1" name="Google Shape;351;p40"/>
            <p:cNvSpPr/>
            <p:nvPr/>
          </p:nvSpPr>
          <p:spPr>
            <a:xfrm>
              <a:off x="392" y="715"/>
              <a:ext cx="114" cy="209"/>
            </a:xfrm>
            <a:custGeom>
              <a:avLst/>
              <a:gdLst/>
              <a:ahLst/>
              <a:cxnLst/>
              <a:rect l="l" t="t" r="r" b="b"/>
              <a:pathLst>
                <a:path w="1379" h="2528" extrusionOk="0">
                  <a:moveTo>
                    <a:pt x="667" y="0"/>
                  </a:moveTo>
                  <a:lnTo>
                    <a:pt x="699" y="64"/>
                  </a:lnTo>
                  <a:lnTo>
                    <a:pt x="700" y="64"/>
                  </a:lnTo>
                  <a:lnTo>
                    <a:pt x="616" y="710"/>
                  </a:lnTo>
                  <a:lnTo>
                    <a:pt x="715" y="883"/>
                  </a:lnTo>
                  <a:lnTo>
                    <a:pt x="814" y="710"/>
                  </a:lnTo>
                  <a:lnTo>
                    <a:pt x="731" y="64"/>
                  </a:lnTo>
                  <a:lnTo>
                    <a:pt x="731" y="64"/>
                  </a:lnTo>
                  <a:lnTo>
                    <a:pt x="762" y="1"/>
                  </a:lnTo>
                  <a:lnTo>
                    <a:pt x="805" y="4"/>
                  </a:lnTo>
                  <a:lnTo>
                    <a:pt x="849" y="9"/>
                  </a:lnTo>
                  <a:lnTo>
                    <a:pt x="891" y="15"/>
                  </a:lnTo>
                  <a:lnTo>
                    <a:pt x="934" y="21"/>
                  </a:lnTo>
                  <a:lnTo>
                    <a:pt x="975" y="30"/>
                  </a:lnTo>
                  <a:lnTo>
                    <a:pt x="1015" y="38"/>
                  </a:lnTo>
                  <a:lnTo>
                    <a:pt x="1053" y="47"/>
                  </a:lnTo>
                  <a:lnTo>
                    <a:pt x="1088" y="56"/>
                  </a:lnTo>
                  <a:lnTo>
                    <a:pt x="1122" y="65"/>
                  </a:lnTo>
                  <a:lnTo>
                    <a:pt x="1152" y="74"/>
                  </a:lnTo>
                  <a:lnTo>
                    <a:pt x="1178" y="82"/>
                  </a:lnTo>
                  <a:lnTo>
                    <a:pt x="1202" y="89"/>
                  </a:lnTo>
                  <a:lnTo>
                    <a:pt x="1221" y="96"/>
                  </a:lnTo>
                  <a:lnTo>
                    <a:pt x="1236" y="101"/>
                  </a:lnTo>
                  <a:lnTo>
                    <a:pt x="1246" y="104"/>
                  </a:lnTo>
                  <a:lnTo>
                    <a:pt x="1250" y="106"/>
                  </a:lnTo>
                  <a:lnTo>
                    <a:pt x="1260" y="111"/>
                  </a:lnTo>
                  <a:lnTo>
                    <a:pt x="1269" y="118"/>
                  </a:lnTo>
                  <a:lnTo>
                    <a:pt x="1279" y="122"/>
                  </a:lnTo>
                  <a:lnTo>
                    <a:pt x="1288" y="128"/>
                  </a:lnTo>
                  <a:lnTo>
                    <a:pt x="1298" y="137"/>
                  </a:lnTo>
                  <a:lnTo>
                    <a:pt x="1306" y="149"/>
                  </a:lnTo>
                  <a:lnTo>
                    <a:pt x="1312" y="157"/>
                  </a:lnTo>
                  <a:lnTo>
                    <a:pt x="1318" y="166"/>
                  </a:lnTo>
                  <a:lnTo>
                    <a:pt x="1323" y="178"/>
                  </a:lnTo>
                  <a:lnTo>
                    <a:pt x="1326" y="192"/>
                  </a:lnTo>
                  <a:lnTo>
                    <a:pt x="1328" y="197"/>
                  </a:lnTo>
                  <a:lnTo>
                    <a:pt x="1330" y="202"/>
                  </a:lnTo>
                  <a:lnTo>
                    <a:pt x="1332" y="208"/>
                  </a:lnTo>
                  <a:lnTo>
                    <a:pt x="1379" y="639"/>
                  </a:lnTo>
                  <a:lnTo>
                    <a:pt x="1362" y="646"/>
                  </a:lnTo>
                  <a:lnTo>
                    <a:pt x="1344" y="654"/>
                  </a:lnTo>
                  <a:lnTo>
                    <a:pt x="1342" y="653"/>
                  </a:lnTo>
                  <a:lnTo>
                    <a:pt x="1302" y="678"/>
                  </a:lnTo>
                  <a:lnTo>
                    <a:pt x="1261" y="704"/>
                  </a:lnTo>
                  <a:lnTo>
                    <a:pt x="1221" y="733"/>
                  </a:lnTo>
                  <a:lnTo>
                    <a:pt x="1183" y="764"/>
                  </a:lnTo>
                  <a:lnTo>
                    <a:pt x="1148" y="797"/>
                  </a:lnTo>
                  <a:lnTo>
                    <a:pt x="1094" y="314"/>
                  </a:lnTo>
                  <a:lnTo>
                    <a:pt x="1061" y="304"/>
                  </a:lnTo>
                  <a:lnTo>
                    <a:pt x="1061" y="900"/>
                  </a:lnTo>
                  <a:lnTo>
                    <a:pt x="1038" y="932"/>
                  </a:lnTo>
                  <a:lnTo>
                    <a:pt x="1018" y="966"/>
                  </a:lnTo>
                  <a:lnTo>
                    <a:pt x="1011" y="978"/>
                  </a:lnTo>
                  <a:lnTo>
                    <a:pt x="993" y="1013"/>
                  </a:lnTo>
                  <a:lnTo>
                    <a:pt x="977" y="1049"/>
                  </a:lnTo>
                  <a:lnTo>
                    <a:pt x="967" y="1075"/>
                  </a:lnTo>
                  <a:lnTo>
                    <a:pt x="953" y="1111"/>
                  </a:lnTo>
                  <a:lnTo>
                    <a:pt x="942" y="1150"/>
                  </a:lnTo>
                  <a:lnTo>
                    <a:pt x="940" y="1156"/>
                  </a:lnTo>
                  <a:lnTo>
                    <a:pt x="938" y="1163"/>
                  </a:lnTo>
                  <a:lnTo>
                    <a:pt x="930" y="1202"/>
                  </a:lnTo>
                  <a:lnTo>
                    <a:pt x="924" y="1241"/>
                  </a:lnTo>
                  <a:lnTo>
                    <a:pt x="921" y="1265"/>
                  </a:lnTo>
                  <a:lnTo>
                    <a:pt x="916" y="1310"/>
                  </a:lnTo>
                  <a:lnTo>
                    <a:pt x="914" y="1355"/>
                  </a:lnTo>
                  <a:lnTo>
                    <a:pt x="916" y="1401"/>
                  </a:lnTo>
                  <a:lnTo>
                    <a:pt x="921" y="1446"/>
                  </a:lnTo>
                  <a:lnTo>
                    <a:pt x="924" y="1470"/>
                  </a:lnTo>
                  <a:lnTo>
                    <a:pt x="930" y="1509"/>
                  </a:lnTo>
                  <a:lnTo>
                    <a:pt x="938" y="1548"/>
                  </a:lnTo>
                  <a:lnTo>
                    <a:pt x="942" y="1561"/>
                  </a:lnTo>
                  <a:lnTo>
                    <a:pt x="953" y="1598"/>
                  </a:lnTo>
                  <a:lnTo>
                    <a:pt x="967" y="1636"/>
                  </a:lnTo>
                  <a:lnTo>
                    <a:pt x="972" y="1650"/>
                  </a:lnTo>
                  <a:lnTo>
                    <a:pt x="977" y="1662"/>
                  </a:lnTo>
                  <a:lnTo>
                    <a:pt x="993" y="1698"/>
                  </a:lnTo>
                  <a:lnTo>
                    <a:pt x="1011" y="1731"/>
                  </a:lnTo>
                  <a:lnTo>
                    <a:pt x="1018" y="1745"/>
                  </a:lnTo>
                  <a:lnTo>
                    <a:pt x="1039" y="1780"/>
                  </a:lnTo>
                  <a:lnTo>
                    <a:pt x="1062" y="1813"/>
                  </a:lnTo>
                  <a:lnTo>
                    <a:pt x="1067" y="1822"/>
                  </a:lnTo>
                  <a:lnTo>
                    <a:pt x="1074" y="1829"/>
                  </a:lnTo>
                  <a:lnTo>
                    <a:pt x="1097" y="1857"/>
                  </a:lnTo>
                  <a:lnTo>
                    <a:pt x="1120" y="1884"/>
                  </a:lnTo>
                  <a:lnTo>
                    <a:pt x="1158" y="2368"/>
                  </a:lnTo>
                  <a:lnTo>
                    <a:pt x="1158" y="2399"/>
                  </a:lnTo>
                  <a:lnTo>
                    <a:pt x="1152" y="2427"/>
                  </a:lnTo>
                  <a:lnTo>
                    <a:pt x="1141" y="2453"/>
                  </a:lnTo>
                  <a:lnTo>
                    <a:pt x="1124" y="2476"/>
                  </a:lnTo>
                  <a:lnTo>
                    <a:pt x="1104" y="2496"/>
                  </a:lnTo>
                  <a:lnTo>
                    <a:pt x="1080" y="2512"/>
                  </a:lnTo>
                  <a:lnTo>
                    <a:pt x="1053" y="2522"/>
                  </a:lnTo>
                  <a:lnTo>
                    <a:pt x="1023" y="2528"/>
                  </a:lnTo>
                  <a:lnTo>
                    <a:pt x="1017" y="2528"/>
                  </a:lnTo>
                  <a:lnTo>
                    <a:pt x="1011" y="2528"/>
                  </a:lnTo>
                  <a:lnTo>
                    <a:pt x="982" y="2525"/>
                  </a:lnTo>
                  <a:lnTo>
                    <a:pt x="956" y="2518"/>
                  </a:lnTo>
                  <a:lnTo>
                    <a:pt x="932" y="2505"/>
                  </a:lnTo>
                  <a:lnTo>
                    <a:pt x="911" y="2490"/>
                  </a:lnTo>
                  <a:lnTo>
                    <a:pt x="892" y="2470"/>
                  </a:lnTo>
                  <a:lnTo>
                    <a:pt x="879" y="2447"/>
                  </a:lnTo>
                  <a:lnTo>
                    <a:pt x="868" y="2421"/>
                  </a:lnTo>
                  <a:lnTo>
                    <a:pt x="863" y="2392"/>
                  </a:lnTo>
                  <a:lnTo>
                    <a:pt x="775" y="1288"/>
                  </a:lnTo>
                  <a:lnTo>
                    <a:pt x="756" y="1296"/>
                  </a:lnTo>
                  <a:lnTo>
                    <a:pt x="736" y="1300"/>
                  </a:lnTo>
                  <a:lnTo>
                    <a:pt x="715" y="1301"/>
                  </a:lnTo>
                  <a:lnTo>
                    <a:pt x="694" y="1300"/>
                  </a:lnTo>
                  <a:lnTo>
                    <a:pt x="674" y="1295"/>
                  </a:lnTo>
                  <a:lnTo>
                    <a:pt x="656" y="1287"/>
                  </a:lnTo>
                  <a:lnTo>
                    <a:pt x="567" y="2392"/>
                  </a:lnTo>
                  <a:lnTo>
                    <a:pt x="561" y="2421"/>
                  </a:lnTo>
                  <a:lnTo>
                    <a:pt x="552" y="2446"/>
                  </a:lnTo>
                  <a:lnTo>
                    <a:pt x="537" y="2470"/>
                  </a:lnTo>
                  <a:lnTo>
                    <a:pt x="518" y="2490"/>
                  </a:lnTo>
                  <a:lnTo>
                    <a:pt x="498" y="2505"/>
                  </a:lnTo>
                  <a:lnTo>
                    <a:pt x="473" y="2518"/>
                  </a:lnTo>
                  <a:lnTo>
                    <a:pt x="447" y="2525"/>
                  </a:lnTo>
                  <a:lnTo>
                    <a:pt x="419" y="2528"/>
                  </a:lnTo>
                  <a:lnTo>
                    <a:pt x="413" y="2528"/>
                  </a:lnTo>
                  <a:lnTo>
                    <a:pt x="407" y="2528"/>
                  </a:lnTo>
                  <a:lnTo>
                    <a:pt x="377" y="2522"/>
                  </a:lnTo>
                  <a:lnTo>
                    <a:pt x="351" y="2512"/>
                  </a:lnTo>
                  <a:lnTo>
                    <a:pt x="327" y="2496"/>
                  </a:lnTo>
                  <a:lnTo>
                    <a:pt x="306" y="2476"/>
                  </a:lnTo>
                  <a:lnTo>
                    <a:pt x="290" y="2453"/>
                  </a:lnTo>
                  <a:lnTo>
                    <a:pt x="278" y="2427"/>
                  </a:lnTo>
                  <a:lnTo>
                    <a:pt x="271" y="2399"/>
                  </a:lnTo>
                  <a:lnTo>
                    <a:pt x="271" y="2368"/>
                  </a:lnTo>
                  <a:lnTo>
                    <a:pt x="370" y="1147"/>
                  </a:lnTo>
                  <a:lnTo>
                    <a:pt x="370" y="304"/>
                  </a:lnTo>
                  <a:lnTo>
                    <a:pt x="335" y="314"/>
                  </a:lnTo>
                  <a:lnTo>
                    <a:pt x="245" y="1124"/>
                  </a:lnTo>
                  <a:lnTo>
                    <a:pt x="239" y="1150"/>
                  </a:lnTo>
                  <a:lnTo>
                    <a:pt x="228" y="1173"/>
                  </a:lnTo>
                  <a:lnTo>
                    <a:pt x="214" y="1193"/>
                  </a:lnTo>
                  <a:lnTo>
                    <a:pt x="195" y="1210"/>
                  </a:lnTo>
                  <a:lnTo>
                    <a:pt x="173" y="1222"/>
                  </a:lnTo>
                  <a:lnTo>
                    <a:pt x="149" y="1231"/>
                  </a:lnTo>
                  <a:lnTo>
                    <a:pt x="123" y="1233"/>
                  </a:lnTo>
                  <a:lnTo>
                    <a:pt x="115" y="1233"/>
                  </a:lnTo>
                  <a:lnTo>
                    <a:pt x="109" y="1233"/>
                  </a:lnTo>
                  <a:lnTo>
                    <a:pt x="85" y="1228"/>
                  </a:lnTo>
                  <a:lnTo>
                    <a:pt x="62" y="1218"/>
                  </a:lnTo>
                  <a:lnTo>
                    <a:pt x="43" y="1205"/>
                  </a:lnTo>
                  <a:lnTo>
                    <a:pt x="26" y="1187"/>
                  </a:lnTo>
                  <a:lnTo>
                    <a:pt x="13" y="1167"/>
                  </a:lnTo>
                  <a:lnTo>
                    <a:pt x="4" y="1145"/>
                  </a:lnTo>
                  <a:lnTo>
                    <a:pt x="0" y="1122"/>
                  </a:lnTo>
                  <a:lnTo>
                    <a:pt x="0" y="1097"/>
                  </a:lnTo>
                  <a:lnTo>
                    <a:pt x="98" y="208"/>
                  </a:lnTo>
                  <a:lnTo>
                    <a:pt x="100" y="202"/>
                  </a:lnTo>
                  <a:lnTo>
                    <a:pt x="102" y="197"/>
                  </a:lnTo>
                  <a:lnTo>
                    <a:pt x="104" y="192"/>
                  </a:lnTo>
                  <a:lnTo>
                    <a:pt x="107" y="178"/>
                  </a:lnTo>
                  <a:lnTo>
                    <a:pt x="112" y="165"/>
                  </a:lnTo>
                  <a:lnTo>
                    <a:pt x="116" y="159"/>
                  </a:lnTo>
                  <a:lnTo>
                    <a:pt x="119" y="154"/>
                  </a:lnTo>
                  <a:lnTo>
                    <a:pt x="124" y="149"/>
                  </a:lnTo>
                  <a:lnTo>
                    <a:pt x="133" y="139"/>
                  </a:lnTo>
                  <a:lnTo>
                    <a:pt x="142" y="128"/>
                  </a:lnTo>
                  <a:lnTo>
                    <a:pt x="151" y="122"/>
                  </a:lnTo>
                  <a:lnTo>
                    <a:pt x="160" y="118"/>
                  </a:lnTo>
                  <a:lnTo>
                    <a:pt x="170" y="111"/>
                  </a:lnTo>
                  <a:lnTo>
                    <a:pt x="179" y="106"/>
                  </a:lnTo>
                  <a:lnTo>
                    <a:pt x="184" y="104"/>
                  </a:lnTo>
                  <a:lnTo>
                    <a:pt x="194" y="101"/>
                  </a:lnTo>
                  <a:lnTo>
                    <a:pt x="208" y="96"/>
                  </a:lnTo>
                  <a:lnTo>
                    <a:pt x="228" y="89"/>
                  </a:lnTo>
                  <a:lnTo>
                    <a:pt x="251" y="82"/>
                  </a:lnTo>
                  <a:lnTo>
                    <a:pt x="279" y="74"/>
                  </a:lnTo>
                  <a:lnTo>
                    <a:pt x="309" y="65"/>
                  </a:lnTo>
                  <a:lnTo>
                    <a:pt x="341" y="56"/>
                  </a:lnTo>
                  <a:lnTo>
                    <a:pt x="377" y="47"/>
                  </a:lnTo>
                  <a:lnTo>
                    <a:pt x="416" y="38"/>
                  </a:lnTo>
                  <a:lnTo>
                    <a:pt x="455" y="30"/>
                  </a:lnTo>
                  <a:lnTo>
                    <a:pt x="496" y="21"/>
                  </a:lnTo>
                  <a:lnTo>
                    <a:pt x="538" y="14"/>
                  </a:lnTo>
                  <a:lnTo>
                    <a:pt x="581" y="9"/>
                  </a:lnTo>
                  <a:lnTo>
                    <a:pt x="624" y="3"/>
                  </a:lnTo>
                  <a:lnTo>
                    <a:pt x="667"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2" name="Google Shape;352;p40"/>
            <p:cNvSpPr/>
            <p:nvPr/>
          </p:nvSpPr>
          <p:spPr>
            <a:xfrm>
              <a:off x="561" y="715"/>
              <a:ext cx="114" cy="209"/>
            </a:xfrm>
            <a:custGeom>
              <a:avLst/>
              <a:gdLst/>
              <a:ahLst/>
              <a:cxnLst/>
              <a:rect l="l" t="t" r="r" b="b"/>
              <a:pathLst>
                <a:path w="1380" h="2528" extrusionOk="0">
                  <a:moveTo>
                    <a:pt x="617" y="0"/>
                  </a:moveTo>
                  <a:lnTo>
                    <a:pt x="649" y="64"/>
                  </a:lnTo>
                  <a:lnTo>
                    <a:pt x="650" y="64"/>
                  </a:lnTo>
                  <a:lnTo>
                    <a:pt x="566" y="710"/>
                  </a:lnTo>
                  <a:lnTo>
                    <a:pt x="664" y="883"/>
                  </a:lnTo>
                  <a:lnTo>
                    <a:pt x="764" y="710"/>
                  </a:lnTo>
                  <a:lnTo>
                    <a:pt x="680" y="64"/>
                  </a:lnTo>
                  <a:lnTo>
                    <a:pt x="681" y="64"/>
                  </a:lnTo>
                  <a:lnTo>
                    <a:pt x="713" y="1"/>
                  </a:lnTo>
                  <a:lnTo>
                    <a:pt x="756" y="4"/>
                  </a:lnTo>
                  <a:lnTo>
                    <a:pt x="798" y="9"/>
                  </a:lnTo>
                  <a:lnTo>
                    <a:pt x="841" y="15"/>
                  </a:lnTo>
                  <a:lnTo>
                    <a:pt x="883" y="21"/>
                  </a:lnTo>
                  <a:lnTo>
                    <a:pt x="925" y="30"/>
                  </a:lnTo>
                  <a:lnTo>
                    <a:pt x="964" y="38"/>
                  </a:lnTo>
                  <a:lnTo>
                    <a:pt x="1003" y="47"/>
                  </a:lnTo>
                  <a:lnTo>
                    <a:pt x="1038" y="56"/>
                  </a:lnTo>
                  <a:lnTo>
                    <a:pt x="1071" y="65"/>
                  </a:lnTo>
                  <a:lnTo>
                    <a:pt x="1101" y="74"/>
                  </a:lnTo>
                  <a:lnTo>
                    <a:pt x="1128" y="82"/>
                  </a:lnTo>
                  <a:lnTo>
                    <a:pt x="1151" y="89"/>
                  </a:lnTo>
                  <a:lnTo>
                    <a:pt x="1171" y="96"/>
                  </a:lnTo>
                  <a:lnTo>
                    <a:pt x="1186" y="101"/>
                  </a:lnTo>
                  <a:lnTo>
                    <a:pt x="1195" y="104"/>
                  </a:lnTo>
                  <a:lnTo>
                    <a:pt x="1201" y="106"/>
                  </a:lnTo>
                  <a:lnTo>
                    <a:pt x="1210" y="111"/>
                  </a:lnTo>
                  <a:lnTo>
                    <a:pt x="1219" y="118"/>
                  </a:lnTo>
                  <a:lnTo>
                    <a:pt x="1229" y="122"/>
                  </a:lnTo>
                  <a:lnTo>
                    <a:pt x="1237" y="128"/>
                  </a:lnTo>
                  <a:lnTo>
                    <a:pt x="1247" y="137"/>
                  </a:lnTo>
                  <a:lnTo>
                    <a:pt x="1255" y="149"/>
                  </a:lnTo>
                  <a:lnTo>
                    <a:pt x="1261" y="157"/>
                  </a:lnTo>
                  <a:lnTo>
                    <a:pt x="1268" y="166"/>
                  </a:lnTo>
                  <a:lnTo>
                    <a:pt x="1272" y="178"/>
                  </a:lnTo>
                  <a:lnTo>
                    <a:pt x="1276" y="192"/>
                  </a:lnTo>
                  <a:lnTo>
                    <a:pt x="1277" y="196"/>
                  </a:lnTo>
                  <a:lnTo>
                    <a:pt x="1279" y="199"/>
                  </a:lnTo>
                  <a:lnTo>
                    <a:pt x="1280" y="203"/>
                  </a:lnTo>
                  <a:lnTo>
                    <a:pt x="1281" y="208"/>
                  </a:lnTo>
                  <a:lnTo>
                    <a:pt x="1380" y="1097"/>
                  </a:lnTo>
                  <a:lnTo>
                    <a:pt x="1380" y="1122"/>
                  </a:lnTo>
                  <a:lnTo>
                    <a:pt x="1376" y="1145"/>
                  </a:lnTo>
                  <a:lnTo>
                    <a:pt x="1367" y="1167"/>
                  </a:lnTo>
                  <a:lnTo>
                    <a:pt x="1354" y="1187"/>
                  </a:lnTo>
                  <a:lnTo>
                    <a:pt x="1337" y="1205"/>
                  </a:lnTo>
                  <a:lnTo>
                    <a:pt x="1318" y="1218"/>
                  </a:lnTo>
                  <a:lnTo>
                    <a:pt x="1295" y="1228"/>
                  </a:lnTo>
                  <a:lnTo>
                    <a:pt x="1271" y="1233"/>
                  </a:lnTo>
                  <a:lnTo>
                    <a:pt x="1263" y="1234"/>
                  </a:lnTo>
                  <a:lnTo>
                    <a:pt x="1257" y="1234"/>
                  </a:lnTo>
                  <a:lnTo>
                    <a:pt x="1231" y="1231"/>
                  </a:lnTo>
                  <a:lnTo>
                    <a:pt x="1207" y="1224"/>
                  </a:lnTo>
                  <a:lnTo>
                    <a:pt x="1185" y="1211"/>
                  </a:lnTo>
                  <a:lnTo>
                    <a:pt x="1166" y="1194"/>
                  </a:lnTo>
                  <a:lnTo>
                    <a:pt x="1151" y="1173"/>
                  </a:lnTo>
                  <a:lnTo>
                    <a:pt x="1140" y="1150"/>
                  </a:lnTo>
                  <a:lnTo>
                    <a:pt x="1135" y="1124"/>
                  </a:lnTo>
                  <a:lnTo>
                    <a:pt x="1045" y="314"/>
                  </a:lnTo>
                  <a:lnTo>
                    <a:pt x="1011" y="304"/>
                  </a:lnTo>
                  <a:lnTo>
                    <a:pt x="1011" y="1147"/>
                  </a:lnTo>
                  <a:lnTo>
                    <a:pt x="1108" y="2368"/>
                  </a:lnTo>
                  <a:lnTo>
                    <a:pt x="1107" y="2399"/>
                  </a:lnTo>
                  <a:lnTo>
                    <a:pt x="1101" y="2427"/>
                  </a:lnTo>
                  <a:lnTo>
                    <a:pt x="1090" y="2453"/>
                  </a:lnTo>
                  <a:lnTo>
                    <a:pt x="1074" y="2476"/>
                  </a:lnTo>
                  <a:lnTo>
                    <a:pt x="1053" y="2496"/>
                  </a:lnTo>
                  <a:lnTo>
                    <a:pt x="1030" y="2512"/>
                  </a:lnTo>
                  <a:lnTo>
                    <a:pt x="1003" y="2522"/>
                  </a:lnTo>
                  <a:lnTo>
                    <a:pt x="973" y="2528"/>
                  </a:lnTo>
                  <a:lnTo>
                    <a:pt x="967" y="2528"/>
                  </a:lnTo>
                  <a:lnTo>
                    <a:pt x="961" y="2528"/>
                  </a:lnTo>
                  <a:lnTo>
                    <a:pt x="933" y="2525"/>
                  </a:lnTo>
                  <a:lnTo>
                    <a:pt x="906" y="2518"/>
                  </a:lnTo>
                  <a:lnTo>
                    <a:pt x="882" y="2505"/>
                  </a:lnTo>
                  <a:lnTo>
                    <a:pt x="860" y="2490"/>
                  </a:lnTo>
                  <a:lnTo>
                    <a:pt x="842" y="2470"/>
                  </a:lnTo>
                  <a:lnTo>
                    <a:pt x="828" y="2447"/>
                  </a:lnTo>
                  <a:lnTo>
                    <a:pt x="818" y="2421"/>
                  </a:lnTo>
                  <a:lnTo>
                    <a:pt x="813" y="2392"/>
                  </a:lnTo>
                  <a:lnTo>
                    <a:pt x="724" y="1288"/>
                  </a:lnTo>
                  <a:lnTo>
                    <a:pt x="705" y="1296"/>
                  </a:lnTo>
                  <a:lnTo>
                    <a:pt x="685" y="1300"/>
                  </a:lnTo>
                  <a:lnTo>
                    <a:pt x="664" y="1301"/>
                  </a:lnTo>
                  <a:lnTo>
                    <a:pt x="643" y="1300"/>
                  </a:lnTo>
                  <a:lnTo>
                    <a:pt x="624" y="1296"/>
                  </a:lnTo>
                  <a:lnTo>
                    <a:pt x="605" y="1288"/>
                  </a:lnTo>
                  <a:lnTo>
                    <a:pt x="517" y="2392"/>
                  </a:lnTo>
                  <a:lnTo>
                    <a:pt x="512" y="2421"/>
                  </a:lnTo>
                  <a:lnTo>
                    <a:pt x="501" y="2446"/>
                  </a:lnTo>
                  <a:lnTo>
                    <a:pt x="487" y="2470"/>
                  </a:lnTo>
                  <a:lnTo>
                    <a:pt x="469" y="2490"/>
                  </a:lnTo>
                  <a:lnTo>
                    <a:pt x="448" y="2505"/>
                  </a:lnTo>
                  <a:lnTo>
                    <a:pt x="424" y="2518"/>
                  </a:lnTo>
                  <a:lnTo>
                    <a:pt x="396" y="2525"/>
                  </a:lnTo>
                  <a:lnTo>
                    <a:pt x="369" y="2528"/>
                  </a:lnTo>
                  <a:lnTo>
                    <a:pt x="363" y="2528"/>
                  </a:lnTo>
                  <a:lnTo>
                    <a:pt x="357" y="2528"/>
                  </a:lnTo>
                  <a:lnTo>
                    <a:pt x="327" y="2522"/>
                  </a:lnTo>
                  <a:lnTo>
                    <a:pt x="300" y="2512"/>
                  </a:lnTo>
                  <a:lnTo>
                    <a:pt x="276" y="2496"/>
                  </a:lnTo>
                  <a:lnTo>
                    <a:pt x="256" y="2476"/>
                  </a:lnTo>
                  <a:lnTo>
                    <a:pt x="239" y="2453"/>
                  </a:lnTo>
                  <a:lnTo>
                    <a:pt x="228" y="2427"/>
                  </a:lnTo>
                  <a:lnTo>
                    <a:pt x="221" y="2399"/>
                  </a:lnTo>
                  <a:lnTo>
                    <a:pt x="221" y="2368"/>
                  </a:lnTo>
                  <a:lnTo>
                    <a:pt x="260" y="1884"/>
                  </a:lnTo>
                  <a:lnTo>
                    <a:pt x="283" y="1857"/>
                  </a:lnTo>
                  <a:lnTo>
                    <a:pt x="306" y="1829"/>
                  </a:lnTo>
                  <a:lnTo>
                    <a:pt x="313" y="1822"/>
                  </a:lnTo>
                  <a:lnTo>
                    <a:pt x="318" y="1813"/>
                  </a:lnTo>
                  <a:lnTo>
                    <a:pt x="341" y="1780"/>
                  </a:lnTo>
                  <a:lnTo>
                    <a:pt x="362" y="1745"/>
                  </a:lnTo>
                  <a:lnTo>
                    <a:pt x="369" y="1731"/>
                  </a:lnTo>
                  <a:lnTo>
                    <a:pt x="387" y="1698"/>
                  </a:lnTo>
                  <a:lnTo>
                    <a:pt x="403" y="1662"/>
                  </a:lnTo>
                  <a:lnTo>
                    <a:pt x="413" y="1636"/>
                  </a:lnTo>
                  <a:lnTo>
                    <a:pt x="427" y="1598"/>
                  </a:lnTo>
                  <a:lnTo>
                    <a:pt x="438" y="1561"/>
                  </a:lnTo>
                  <a:lnTo>
                    <a:pt x="441" y="1548"/>
                  </a:lnTo>
                  <a:lnTo>
                    <a:pt x="450" y="1509"/>
                  </a:lnTo>
                  <a:lnTo>
                    <a:pt x="456" y="1470"/>
                  </a:lnTo>
                  <a:lnTo>
                    <a:pt x="458" y="1457"/>
                  </a:lnTo>
                  <a:lnTo>
                    <a:pt x="459" y="1446"/>
                  </a:lnTo>
                  <a:lnTo>
                    <a:pt x="463" y="1401"/>
                  </a:lnTo>
                  <a:lnTo>
                    <a:pt x="465" y="1355"/>
                  </a:lnTo>
                  <a:lnTo>
                    <a:pt x="463" y="1310"/>
                  </a:lnTo>
                  <a:lnTo>
                    <a:pt x="459" y="1265"/>
                  </a:lnTo>
                  <a:lnTo>
                    <a:pt x="456" y="1241"/>
                  </a:lnTo>
                  <a:lnTo>
                    <a:pt x="450" y="1202"/>
                  </a:lnTo>
                  <a:lnTo>
                    <a:pt x="441" y="1163"/>
                  </a:lnTo>
                  <a:lnTo>
                    <a:pt x="439" y="1156"/>
                  </a:lnTo>
                  <a:lnTo>
                    <a:pt x="438" y="1150"/>
                  </a:lnTo>
                  <a:lnTo>
                    <a:pt x="427" y="1111"/>
                  </a:lnTo>
                  <a:lnTo>
                    <a:pt x="413" y="1075"/>
                  </a:lnTo>
                  <a:lnTo>
                    <a:pt x="403" y="1049"/>
                  </a:lnTo>
                  <a:lnTo>
                    <a:pt x="387" y="1013"/>
                  </a:lnTo>
                  <a:lnTo>
                    <a:pt x="369" y="978"/>
                  </a:lnTo>
                  <a:lnTo>
                    <a:pt x="362" y="966"/>
                  </a:lnTo>
                  <a:lnTo>
                    <a:pt x="342" y="932"/>
                  </a:lnTo>
                  <a:lnTo>
                    <a:pt x="319" y="900"/>
                  </a:lnTo>
                  <a:lnTo>
                    <a:pt x="319" y="304"/>
                  </a:lnTo>
                  <a:lnTo>
                    <a:pt x="285" y="314"/>
                  </a:lnTo>
                  <a:lnTo>
                    <a:pt x="231" y="797"/>
                  </a:lnTo>
                  <a:lnTo>
                    <a:pt x="196" y="764"/>
                  </a:lnTo>
                  <a:lnTo>
                    <a:pt x="159" y="733"/>
                  </a:lnTo>
                  <a:lnTo>
                    <a:pt x="119" y="704"/>
                  </a:lnTo>
                  <a:lnTo>
                    <a:pt x="78" y="678"/>
                  </a:lnTo>
                  <a:lnTo>
                    <a:pt x="38" y="653"/>
                  </a:lnTo>
                  <a:lnTo>
                    <a:pt x="36" y="654"/>
                  </a:lnTo>
                  <a:lnTo>
                    <a:pt x="18" y="646"/>
                  </a:lnTo>
                  <a:lnTo>
                    <a:pt x="0" y="639"/>
                  </a:lnTo>
                  <a:lnTo>
                    <a:pt x="49" y="208"/>
                  </a:lnTo>
                  <a:lnTo>
                    <a:pt x="50" y="203"/>
                  </a:lnTo>
                  <a:lnTo>
                    <a:pt x="51" y="199"/>
                  </a:lnTo>
                  <a:lnTo>
                    <a:pt x="52" y="196"/>
                  </a:lnTo>
                  <a:lnTo>
                    <a:pt x="54" y="192"/>
                  </a:lnTo>
                  <a:lnTo>
                    <a:pt x="57" y="178"/>
                  </a:lnTo>
                  <a:lnTo>
                    <a:pt x="62" y="165"/>
                  </a:lnTo>
                  <a:lnTo>
                    <a:pt x="65" y="159"/>
                  </a:lnTo>
                  <a:lnTo>
                    <a:pt x="70" y="154"/>
                  </a:lnTo>
                  <a:lnTo>
                    <a:pt x="74" y="149"/>
                  </a:lnTo>
                  <a:lnTo>
                    <a:pt x="82" y="139"/>
                  </a:lnTo>
                  <a:lnTo>
                    <a:pt x="92" y="128"/>
                  </a:lnTo>
                  <a:lnTo>
                    <a:pt x="101" y="122"/>
                  </a:lnTo>
                  <a:lnTo>
                    <a:pt x="110" y="118"/>
                  </a:lnTo>
                  <a:lnTo>
                    <a:pt x="120" y="111"/>
                  </a:lnTo>
                  <a:lnTo>
                    <a:pt x="129" y="106"/>
                  </a:lnTo>
                  <a:lnTo>
                    <a:pt x="133" y="104"/>
                  </a:lnTo>
                  <a:lnTo>
                    <a:pt x="144" y="101"/>
                  </a:lnTo>
                  <a:lnTo>
                    <a:pt x="159" y="96"/>
                  </a:lnTo>
                  <a:lnTo>
                    <a:pt x="177" y="89"/>
                  </a:lnTo>
                  <a:lnTo>
                    <a:pt x="202" y="82"/>
                  </a:lnTo>
                  <a:lnTo>
                    <a:pt x="228" y="74"/>
                  </a:lnTo>
                  <a:lnTo>
                    <a:pt x="258" y="65"/>
                  </a:lnTo>
                  <a:lnTo>
                    <a:pt x="292" y="56"/>
                  </a:lnTo>
                  <a:lnTo>
                    <a:pt x="327" y="47"/>
                  </a:lnTo>
                  <a:lnTo>
                    <a:pt x="365" y="38"/>
                  </a:lnTo>
                  <a:lnTo>
                    <a:pt x="405" y="30"/>
                  </a:lnTo>
                  <a:lnTo>
                    <a:pt x="446" y="21"/>
                  </a:lnTo>
                  <a:lnTo>
                    <a:pt x="489" y="14"/>
                  </a:lnTo>
                  <a:lnTo>
                    <a:pt x="531" y="9"/>
                  </a:lnTo>
                  <a:lnTo>
                    <a:pt x="574" y="3"/>
                  </a:lnTo>
                  <a:lnTo>
                    <a:pt x="617"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3" name="Google Shape;353;p40"/>
            <p:cNvSpPr/>
            <p:nvPr/>
          </p:nvSpPr>
          <p:spPr>
            <a:xfrm>
              <a:off x="476" y="760"/>
              <a:ext cx="77" cy="119"/>
            </a:xfrm>
            <a:custGeom>
              <a:avLst/>
              <a:gdLst/>
              <a:ahLst/>
              <a:cxnLst/>
              <a:rect l="l" t="t" r="r" b="b"/>
              <a:pathLst>
                <a:path w="933" h="1397" extrusionOk="0">
                  <a:moveTo>
                    <a:pt x="608" y="0"/>
                  </a:moveTo>
                  <a:lnTo>
                    <a:pt x="933" y="202"/>
                  </a:lnTo>
                  <a:lnTo>
                    <a:pt x="608" y="405"/>
                  </a:lnTo>
                  <a:lnTo>
                    <a:pt x="608" y="290"/>
                  </a:lnTo>
                  <a:lnTo>
                    <a:pt x="556" y="302"/>
                  </a:lnTo>
                  <a:lnTo>
                    <a:pt x="505" y="317"/>
                  </a:lnTo>
                  <a:lnTo>
                    <a:pt x="455" y="339"/>
                  </a:lnTo>
                  <a:lnTo>
                    <a:pt x="409" y="364"/>
                  </a:lnTo>
                  <a:lnTo>
                    <a:pt x="366" y="395"/>
                  </a:lnTo>
                  <a:lnTo>
                    <a:pt x="328" y="429"/>
                  </a:lnTo>
                  <a:lnTo>
                    <a:pt x="291" y="467"/>
                  </a:lnTo>
                  <a:lnTo>
                    <a:pt x="258" y="508"/>
                  </a:lnTo>
                  <a:lnTo>
                    <a:pt x="230" y="552"/>
                  </a:lnTo>
                  <a:lnTo>
                    <a:pt x="207" y="599"/>
                  </a:lnTo>
                  <a:lnTo>
                    <a:pt x="188" y="649"/>
                  </a:lnTo>
                  <a:lnTo>
                    <a:pt x="174" y="701"/>
                  </a:lnTo>
                  <a:lnTo>
                    <a:pt x="165" y="755"/>
                  </a:lnTo>
                  <a:lnTo>
                    <a:pt x="162" y="810"/>
                  </a:lnTo>
                  <a:lnTo>
                    <a:pt x="165" y="869"/>
                  </a:lnTo>
                  <a:lnTo>
                    <a:pt x="176" y="927"/>
                  </a:lnTo>
                  <a:lnTo>
                    <a:pt x="190" y="981"/>
                  </a:lnTo>
                  <a:lnTo>
                    <a:pt x="212" y="1034"/>
                  </a:lnTo>
                  <a:lnTo>
                    <a:pt x="239" y="1083"/>
                  </a:lnTo>
                  <a:lnTo>
                    <a:pt x="270" y="1129"/>
                  </a:lnTo>
                  <a:lnTo>
                    <a:pt x="306" y="1171"/>
                  </a:lnTo>
                  <a:lnTo>
                    <a:pt x="345" y="1209"/>
                  </a:lnTo>
                  <a:lnTo>
                    <a:pt x="389" y="1244"/>
                  </a:lnTo>
                  <a:lnTo>
                    <a:pt x="436" y="1273"/>
                  </a:lnTo>
                  <a:lnTo>
                    <a:pt x="488" y="1297"/>
                  </a:lnTo>
                  <a:lnTo>
                    <a:pt x="329" y="1397"/>
                  </a:lnTo>
                  <a:lnTo>
                    <a:pt x="276" y="1361"/>
                  </a:lnTo>
                  <a:lnTo>
                    <a:pt x="228" y="1322"/>
                  </a:lnTo>
                  <a:lnTo>
                    <a:pt x="183" y="1278"/>
                  </a:lnTo>
                  <a:lnTo>
                    <a:pt x="142" y="1229"/>
                  </a:lnTo>
                  <a:lnTo>
                    <a:pt x="107" y="1178"/>
                  </a:lnTo>
                  <a:lnTo>
                    <a:pt x="75" y="1124"/>
                  </a:lnTo>
                  <a:lnTo>
                    <a:pt x="49" y="1065"/>
                  </a:lnTo>
                  <a:lnTo>
                    <a:pt x="28" y="1005"/>
                  </a:lnTo>
                  <a:lnTo>
                    <a:pt x="12" y="942"/>
                  </a:lnTo>
                  <a:lnTo>
                    <a:pt x="3" y="878"/>
                  </a:lnTo>
                  <a:lnTo>
                    <a:pt x="0" y="810"/>
                  </a:lnTo>
                  <a:lnTo>
                    <a:pt x="3" y="746"/>
                  </a:lnTo>
                  <a:lnTo>
                    <a:pt x="12" y="682"/>
                  </a:lnTo>
                  <a:lnTo>
                    <a:pt x="27" y="620"/>
                  </a:lnTo>
                  <a:lnTo>
                    <a:pt x="47" y="560"/>
                  </a:lnTo>
                  <a:lnTo>
                    <a:pt x="72" y="504"/>
                  </a:lnTo>
                  <a:lnTo>
                    <a:pt x="102" y="450"/>
                  </a:lnTo>
                  <a:lnTo>
                    <a:pt x="137" y="399"/>
                  </a:lnTo>
                  <a:lnTo>
                    <a:pt x="176" y="352"/>
                  </a:lnTo>
                  <a:lnTo>
                    <a:pt x="219" y="308"/>
                  </a:lnTo>
                  <a:lnTo>
                    <a:pt x="266" y="268"/>
                  </a:lnTo>
                  <a:lnTo>
                    <a:pt x="316" y="232"/>
                  </a:lnTo>
                  <a:lnTo>
                    <a:pt x="369" y="201"/>
                  </a:lnTo>
                  <a:lnTo>
                    <a:pt x="425" y="174"/>
                  </a:lnTo>
                  <a:lnTo>
                    <a:pt x="485" y="153"/>
                  </a:lnTo>
                  <a:lnTo>
                    <a:pt x="545" y="137"/>
                  </a:lnTo>
                  <a:lnTo>
                    <a:pt x="608" y="127"/>
                  </a:lnTo>
                  <a:lnTo>
                    <a:pt x="608"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4" name="Google Shape;354;p40"/>
            <p:cNvSpPr/>
            <p:nvPr/>
          </p:nvSpPr>
          <p:spPr>
            <a:xfrm>
              <a:off x="514" y="779"/>
              <a:ext cx="77" cy="119"/>
            </a:xfrm>
            <a:custGeom>
              <a:avLst/>
              <a:gdLst/>
              <a:ahLst/>
              <a:cxnLst/>
              <a:rect l="l" t="t" r="r" b="b"/>
              <a:pathLst>
                <a:path w="932" h="1396" extrusionOk="0">
                  <a:moveTo>
                    <a:pt x="604" y="0"/>
                  </a:moveTo>
                  <a:lnTo>
                    <a:pt x="657" y="35"/>
                  </a:lnTo>
                  <a:lnTo>
                    <a:pt x="705" y="74"/>
                  </a:lnTo>
                  <a:lnTo>
                    <a:pt x="749" y="118"/>
                  </a:lnTo>
                  <a:lnTo>
                    <a:pt x="790" y="167"/>
                  </a:lnTo>
                  <a:lnTo>
                    <a:pt x="826" y="218"/>
                  </a:lnTo>
                  <a:lnTo>
                    <a:pt x="857" y="272"/>
                  </a:lnTo>
                  <a:lnTo>
                    <a:pt x="884" y="331"/>
                  </a:lnTo>
                  <a:lnTo>
                    <a:pt x="905" y="391"/>
                  </a:lnTo>
                  <a:lnTo>
                    <a:pt x="919" y="454"/>
                  </a:lnTo>
                  <a:lnTo>
                    <a:pt x="929" y="518"/>
                  </a:lnTo>
                  <a:lnTo>
                    <a:pt x="932" y="585"/>
                  </a:lnTo>
                  <a:lnTo>
                    <a:pt x="929" y="650"/>
                  </a:lnTo>
                  <a:lnTo>
                    <a:pt x="920" y="714"/>
                  </a:lnTo>
                  <a:lnTo>
                    <a:pt x="906" y="776"/>
                  </a:lnTo>
                  <a:lnTo>
                    <a:pt x="886" y="836"/>
                  </a:lnTo>
                  <a:lnTo>
                    <a:pt x="861" y="892"/>
                  </a:lnTo>
                  <a:lnTo>
                    <a:pt x="830" y="947"/>
                  </a:lnTo>
                  <a:lnTo>
                    <a:pt x="796" y="997"/>
                  </a:lnTo>
                  <a:lnTo>
                    <a:pt x="757" y="1044"/>
                  </a:lnTo>
                  <a:lnTo>
                    <a:pt x="714" y="1088"/>
                  </a:lnTo>
                  <a:lnTo>
                    <a:pt x="667" y="1128"/>
                  </a:lnTo>
                  <a:lnTo>
                    <a:pt x="617" y="1164"/>
                  </a:lnTo>
                  <a:lnTo>
                    <a:pt x="563" y="1195"/>
                  </a:lnTo>
                  <a:lnTo>
                    <a:pt x="508" y="1221"/>
                  </a:lnTo>
                  <a:lnTo>
                    <a:pt x="449" y="1243"/>
                  </a:lnTo>
                  <a:lnTo>
                    <a:pt x="387" y="1259"/>
                  </a:lnTo>
                  <a:lnTo>
                    <a:pt x="325" y="1269"/>
                  </a:lnTo>
                  <a:lnTo>
                    <a:pt x="325" y="1396"/>
                  </a:lnTo>
                  <a:lnTo>
                    <a:pt x="0" y="1194"/>
                  </a:lnTo>
                  <a:lnTo>
                    <a:pt x="325" y="991"/>
                  </a:lnTo>
                  <a:lnTo>
                    <a:pt x="325" y="1106"/>
                  </a:lnTo>
                  <a:lnTo>
                    <a:pt x="378" y="1094"/>
                  </a:lnTo>
                  <a:lnTo>
                    <a:pt x="428" y="1079"/>
                  </a:lnTo>
                  <a:lnTo>
                    <a:pt x="477" y="1057"/>
                  </a:lnTo>
                  <a:lnTo>
                    <a:pt x="524" y="1032"/>
                  </a:lnTo>
                  <a:lnTo>
                    <a:pt x="566" y="1001"/>
                  </a:lnTo>
                  <a:lnTo>
                    <a:pt x="606" y="968"/>
                  </a:lnTo>
                  <a:lnTo>
                    <a:pt x="642" y="930"/>
                  </a:lnTo>
                  <a:lnTo>
                    <a:pt x="674" y="888"/>
                  </a:lnTo>
                  <a:lnTo>
                    <a:pt x="703" y="844"/>
                  </a:lnTo>
                  <a:lnTo>
                    <a:pt x="726" y="797"/>
                  </a:lnTo>
                  <a:lnTo>
                    <a:pt x="745" y="747"/>
                  </a:lnTo>
                  <a:lnTo>
                    <a:pt x="759" y="695"/>
                  </a:lnTo>
                  <a:lnTo>
                    <a:pt x="768" y="641"/>
                  </a:lnTo>
                  <a:lnTo>
                    <a:pt x="771" y="585"/>
                  </a:lnTo>
                  <a:lnTo>
                    <a:pt x="768" y="527"/>
                  </a:lnTo>
                  <a:lnTo>
                    <a:pt x="757" y="469"/>
                  </a:lnTo>
                  <a:lnTo>
                    <a:pt x="742" y="415"/>
                  </a:lnTo>
                  <a:lnTo>
                    <a:pt x="720" y="362"/>
                  </a:lnTo>
                  <a:lnTo>
                    <a:pt x="694" y="313"/>
                  </a:lnTo>
                  <a:lnTo>
                    <a:pt x="663" y="267"/>
                  </a:lnTo>
                  <a:lnTo>
                    <a:pt x="627" y="225"/>
                  </a:lnTo>
                  <a:lnTo>
                    <a:pt x="587" y="186"/>
                  </a:lnTo>
                  <a:lnTo>
                    <a:pt x="543" y="153"/>
                  </a:lnTo>
                  <a:lnTo>
                    <a:pt x="496" y="124"/>
                  </a:lnTo>
                  <a:lnTo>
                    <a:pt x="445" y="98"/>
                  </a:lnTo>
                  <a:lnTo>
                    <a:pt x="604"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grpSp>
        <p:nvGrpSpPr>
          <p:cNvPr id="355" name="Google Shape;355;p40"/>
          <p:cNvGrpSpPr/>
          <p:nvPr/>
        </p:nvGrpSpPr>
        <p:grpSpPr>
          <a:xfrm>
            <a:off x="2941736" y="2520600"/>
            <a:ext cx="336320" cy="337967"/>
            <a:chOff x="-388" y="78"/>
            <a:chExt cx="817" cy="821"/>
          </a:xfrm>
        </p:grpSpPr>
        <p:sp>
          <p:nvSpPr>
            <p:cNvPr id="356" name="Google Shape;356;p40"/>
            <p:cNvSpPr/>
            <p:nvPr/>
          </p:nvSpPr>
          <p:spPr>
            <a:xfrm>
              <a:off x="-388" y="78"/>
              <a:ext cx="817" cy="821"/>
            </a:xfrm>
            <a:custGeom>
              <a:avLst/>
              <a:gdLst/>
              <a:ahLst/>
              <a:cxnLst/>
              <a:rect l="l" t="t" r="r" b="b"/>
              <a:pathLst>
                <a:path w="3269" h="3285" extrusionOk="0">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7" name="Google Shape;357;p40"/>
            <p:cNvSpPr/>
            <p:nvPr/>
          </p:nvSpPr>
          <p:spPr>
            <a:xfrm>
              <a:off x="-241" y="308"/>
              <a:ext cx="632" cy="303"/>
            </a:xfrm>
            <a:custGeom>
              <a:avLst/>
              <a:gdLst/>
              <a:ahLst/>
              <a:cxnLst/>
              <a:rect l="l" t="t" r="r" b="b"/>
              <a:pathLst>
                <a:path w="2529" h="1211" extrusionOk="0">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8" name="Google Shape;358;p40"/>
            <p:cNvSpPr/>
            <p:nvPr/>
          </p:nvSpPr>
          <p:spPr>
            <a:xfrm>
              <a:off x="116" y="122"/>
              <a:ext cx="239" cy="298"/>
            </a:xfrm>
            <a:custGeom>
              <a:avLst/>
              <a:gdLst/>
              <a:ahLst/>
              <a:cxnLst/>
              <a:rect l="l" t="t" r="r" b="b"/>
              <a:pathLst>
                <a:path w="956" h="1193" extrusionOk="0">
                  <a:moveTo>
                    <a:pt x="956" y="0"/>
                  </a:moveTo>
                  <a:lnTo>
                    <a:pt x="861" y="673"/>
                  </a:lnTo>
                  <a:lnTo>
                    <a:pt x="665" y="520"/>
                  </a:lnTo>
                  <a:lnTo>
                    <a:pt x="141" y="1193"/>
                  </a:lnTo>
                  <a:lnTo>
                    <a:pt x="0" y="1082"/>
                  </a:lnTo>
                  <a:lnTo>
                    <a:pt x="524" y="409"/>
                  </a:lnTo>
                  <a:lnTo>
                    <a:pt x="328" y="254"/>
                  </a:lnTo>
                  <a:lnTo>
                    <a:pt x="956"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59" name="Google Shape;359;p40"/>
            <p:cNvSpPr/>
            <p:nvPr/>
          </p:nvSpPr>
          <p:spPr>
            <a:xfrm>
              <a:off x="-205" y="504"/>
              <a:ext cx="291" cy="227"/>
            </a:xfrm>
            <a:custGeom>
              <a:avLst/>
              <a:gdLst/>
              <a:ahLst/>
              <a:cxnLst/>
              <a:rect l="l" t="t" r="r" b="b"/>
              <a:pathLst>
                <a:path w="1162" h="907" extrusionOk="0">
                  <a:moveTo>
                    <a:pt x="1019" y="0"/>
                  </a:moveTo>
                  <a:lnTo>
                    <a:pt x="1162" y="109"/>
                  </a:lnTo>
                  <a:lnTo>
                    <a:pt x="808" y="574"/>
                  </a:lnTo>
                  <a:lnTo>
                    <a:pt x="578" y="342"/>
                  </a:lnTo>
                  <a:lnTo>
                    <a:pt x="142" y="907"/>
                  </a:lnTo>
                  <a:lnTo>
                    <a:pt x="0" y="798"/>
                  </a:lnTo>
                  <a:lnTo>
                    <a:pt x="561" y="71"/>
                  </a:lnTo>
                  <a:lnTo>
                    <a:pt x="790" y="302"/>
                  </a:lnTo>
                  <a:lnTo>
                    <a:pt x="1019" y="0"/>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grpSp>
      <p:sp>
        <p:nvSpPr>
          <p:cNvPr id="360" name="Google Shape;360;p40"/>
          <p:cNvSpPr/>
          <p:nvPr/>
        </p:nvSpPr>
        <p:spPr>
          <a:xfrm rot="2759973">
            <a:off x="5894855" y="3572753"/>
            <a:ext cx="353077" cy="356373"/>
          </a:xfrm>
          <a:custGeom>
            <a:avLst/>
            <a:gdLst/>
            <a:ahLst/>
            <a:cxnLst/>
            <a:rect l="l" t="t" r="r" b="b"/>
            <a:pathLst>
              <a:path w="3331" h="3309" extrusionOk="0">
                <a:moveTo>
                  <a:pt x="1464" y="1569"/>
                </a:moveTo>
                <a:lnTo>
                  <a:pt x="1167" y="1863"/>
                </a:lnTo>
                <a:lnTo>
                  <a:pt x="1464" y="2157"/>
                </a:lnTo>
                <a:lnTo>
                  <a:pt x="1760" y="1863"/>
                </a:lnTo>
                <a:lnTo>
                  <a:pt x="1464" y="1569"/>
                </a:lnTo>
                <a:close/>
                <a:moveTo>
                  <a:pt x="1875" y="1160"/>
                </a:moveTo>
                <a:lnTo>
                  <a:pt x="1579" y="1454"/>
                </a:lnTo>
                <a:lnTo>
                  <a:pt x="1875" y="1749"/>
                </a:lnTo>
                <a:lnTo>
                  <a:pt x="2172" y="1454"/>
                </a:lnTo>
                <a:lnTo>
                  <a:pt x="1875" y="1160"/>
                </a:lnTo>
                <a:close/>
                <a:moveTo>
                  <a:pt x="1051" y="1160"/>
                </a:moveTo>
                <a:lnTo>
                  <a:pt x="755" y="1454"/>
                </a:lnTo>
                <a:lnTo>
                  <a:pt x="1051" y="1749"/>
                </a:lnTo>
                <a:lnTo>
                  <a:pt x="1348" y="1453"/>
                </a:lnTo>
                <a:lnTo>
                  <a:pt x="1051" y="1160"/>
                </a:lnTo>
                <a:close/>
                <a:moveTo>
                  <a:pt x="1464" y="750"/>
                </a:moveTo>
                <a:lnTo>
                  <a:pt x="1167" y="1045"/>
                </a:lnTo>
                <a:lnTo>
                  <a:pt x="1464" y="1339"/>
                </a:lnTo>
                <a:lnTo>
                  <a:pt x="1760" y="1045"/>
                </a:lnTo>
                <a:lnTo>
                  <a:pt x="1464" y="750"/>
                </a:lnTo>
                <a:close/>
                <a:moveTo>
                  <a:pt x="1900" y="0"/>
                </a:moveTo>
                <a:lnTo>
                  <a:pt x="1905" y="0"/>
                </a:lnTo>
                <a:lnTo>
                  <a:pt x="1943" y="1"/>
                </a:lnTo>
                <a:lnTo>
                  <a:pt x="1979" y="6"/>
                </a:lnTo>
                <a:lnTo>
                  <a:pt x="2010" y="13"/>
                </a:lnTo>
                <a:lnTo>
                  <a:pt x="2036" y="21"/>
                </a:lnTo>
                <a:lnTo>
                  <a:pt x="2057" y="33"/>
                </a:lnTo>
                <a:lnTo>
                  <a:pt x="2074" y="45"/>
                </a:lnTo>
                <a:lnTo>
                  <a:pt x="2084" y="60"/>
                </a:lnTo>
                <a:lnTo>
                  <a:pt x="2090" y="76"/>
                </a:lnTo>
                <a:lnTo>
                  <a:pt x="2089" y="94"/>
                </a:lnTo>
                <a:lnTo>
                  <a:pt x="2082" y="113"/>
                </a:lnTo>
                <a:lnTo>
                  <a:pt x="2070" y="133"/>
                </a:lnTo>
                <a:lnTo>
                  <a:pt x="2051" y="155"/>
                </a:lnTo>
                <a:lnTo>
                  <a:pt x="1876" y="329"/>
                </a:lnTo>
                <a:lnTo>
                  <a:pt x="2573" y="1021"/>
                </a:lnTo>
                <a:lnTo>
                  <a:pt x="2605" y="1056"/>
                </a:lnTo>
                <a:lnTo>
                  <a:pt x="2631" y="1092"/>
                </a:lnTo>
                <a:lnTo>
                  <a:pt x="2654" y="1132"/>
                </a:lnTo>
                <a:lnTo>
                  <a:pt x="2672" y="1172"/>
                </a:lnTo>
                <a:lnTo>
                  <a:pt x="2684" y="1214"/>
                </a:lnTo>
                <a:lnTo>
                  <a:pt x="2694" y="1258"/>
                </a:lnTo>
                <a:lnTo>
                  <a:pt x="2698" y="1301"/>
                </a:lnTo>
                <a:lnTo>
                  <a:pt x="2698" y="1345"/>
                </a:lnTo>
                <a:lnTo>
                  <a:pt x="2694" y="1389"/>
                </a:lnTo>
                <a:lnTo>
                  <a:pt x="2684" y="1431"/>
                </a:lnTo>
                <a:lnTo>
                  <a:pt x="2672" y="1474"/>
                </a:lnTo>
                <a:lnTo>
                  <a:pt x="2654" y="1515"/>
                </a:lnTo>
                <a:lnTo>
                  <a:pt x="2631" y="1554"/>
                </a:lnTo>
                <a:lnTo>
                  <a:pt x="2605" y="1592"/>
                </a:lnTo>
                <a:lnTo>
                  <a:pt x="2573" y="1626"/>
                </a:lnTo>
                <a:lnTo>
                  <a:pt x="2406" y="1792"/>
                </a:lnTo>
                <a:lnTo>
                  <a:pt x="2694" y="2078"/>
                </a:lnTo>
                <a:lnTo>
                  <a:pt x="2629" y="2312"/>
                </a:lnTo>
                <a:lnTo>
                  <a:pt x="3282" y="2961"/>
                </a:lnTo>
                <a:lnTo>
                  <a:pt x="3296" y="2978"/>
                </a:lnTo>
                <a:lnTo>
                  <a:pt x="3308" y="2998"/>
                </a:lnTo>
                <a:lnTo>
                  <a:pt x="3318" y="3019"/>
                </a:lnTo>
                <a:lnTo>
                  <a:pt x="3325" y="3042"/>
                </a:lnTo>
                <a:lnTo>
                  <a:pt x="3330" y="3065"/>
                </a:lnTo>
                <a:lnTo>
                  <a:pt x="3331" y="3086"/>
                </a:lnTo>
                <a:lnTo>
                  <a:pt x="3325" y="3226"/>
                </a:lnTo>
                <a:lnTo>
                  <a:pt x="3321" y="3246"/>
                </a:lnTo>
                <a:lnTo>
                  <a:pt x="3314" y="3264"/>
                </a:lnTo>
                <a:lnTo>
                  <a:pt x="3301" y="3278"/>
                </a:lnTo>
                <a:lnTo>
                  <a:pt x="3285" y="3291"/>
                </a:lnTo>
                <a:lnTo>
                  <a:pt x="3268" y="3299"/>
                </a:lnTo>
                <a:lnTo>
                  <a:pt x="3248" y="3302"/>
                </a:lnTo>
                <a:lnTo>
                  <a:pt x="3107" y="3309"/>
                </a:lnTo>
                <a:lnTo>
                  <a:pt x="3085" y="3308"/>
                </a:lnTo>
                <a:lnTo>
                  <a:pt x="3063" y="3303"/>
                </a:lnTo>
                <a:lnTo>
                  <a:pt x="3040" y="3296"/>
                </a:lnTo>
                <a:lnTo>
                  <a:pt x="3018" y="3286"/>
                </a:lnTo>
                <a:lnTo>
                  <a:pt x="2998" y="3274"/>
                </a:lnTo>
                <a:lnTo>
                  <a:pt x="2982" y="3261"/>
                </a:lnTo>
                <a:lnTo>
                  <a:pt x="2713" y="2993"/>
                </a:lnTo>
                <a:lnTo>
                  <a:pt x="2765" y="2904"/>
                </a:lnTo>
                <a:lnTo>
                  <a:pt x="2671" y="2810"/>
                </a:lnTo>
                <a:lnTo>
                  <a:pt x="2565" y="2847"/>
                </a:lnTo>
                <a:lnTo>
                  <a:pt x="2504" y="2787"/>
                </a:lnTo>
                <a:lnTo>
                  <a:pt x="2557" y="2697"/>
                </a:lnTo>
                <a:lnTo>
                  <a:pt x="2462" y="2603"/>
                </a:lnTo>
                <a:lnTo>
                  <a:pt x="2357" y="2639"/>
                </a:lnTo>
                <a:lnTo>
                  <a:pt x="2243" y="2527"/>
                </a:lnTo>
                <a:lnTo>
                  <a:pt x="2007" y="2591"/>
                </a:lnTo>
                <a:lnTo>
                  <a:pt x="1804" y="2389"/>
                </a:lnTo>
                <a:lnTo>
                  <a:pt x="1636" y="2557"/>
                </a:lnTo>
                <a:lnTo>
                  <a:pt x="1602" y="2587"/>
                </a:lnTo>
                <a:lnTo>
                  <a:pt x="1564" y="2614"/>
                </a:lnTo>
                <a:lnTo>
                  <a:pt x="1525" y="2636"/>
                </a:lnTo>
                <a:lnTo>
                  <a:pt x="1485" y="2653"/>
                </a:lnTo>
                <a:lnTo>
                  <a:pt x="1442" y="2667"/>
                </a:lnTo>
                <a:lnTo>
                  <a:pt x="1399" y="2676"/>
                </a:lnTo>
                <a:lnTo>
                  <a:pt x="1355" y="2680"/>
                </a:lnTo>
                <a:lnTo>
                  <a:pt x="1310" y="2680"/>
                </a:lnTo>
                <a:lnTo>
                  <a:pt x="1266" y="2676"/>
                </a:lnTo>
                <a:lnTo>
                  <a:pt x="1223" y="2667"/>
                </a:lnTo>
                <a:lnTo>
                  <a:pt x="1180" y="2653"/>
                </a:lnTo>
                <a:lnTo>
                  <a:pt x="1139" y="2636"/>
                </a:lnTo>
                <a:lnTo>
                  <a:pt x="1100" y="2614"/>
                </a:lnTo>
                <a:lnTo>
                  <a:pt x="1063" y="2587"/>
                </a:lnTo>
                <a:lnTo>
                  <a:pt x="1028" y="2557"/>
                </a:lnTo>
                <a:lnTo>
                  <a:pt x="331" y="1864"/>
                </a:lnTo>
                <a:lnTo>
                  <a:pt x="329" y="1866"/>
                </a:lnTo>
                <a:lnTo>
                  <a:pt x="323" y="1871"/>
                </a:lnTo>
                <a:lnTo>
                  <a:pt x="314" y="1881"/>
                </a:lnTo>
                <a:lnTo>
                  <a:pt x="303" y="1892"/>
                </a:lnTo>
                <a:lnTo>
                  <a:pt x="288" y="1907"/>
                </a:lnTo>
                <a:lnTo>
                  <a:pt x="270" y="1923"/>
                </a:lnTo>
                <a:lnTo>
                  <a:pt x="251" y="1943"/>
                </a:lnTo>
                <a:lnTo>
                  <a:pt x="229" y="1964"/>
                </a:lnTo>
                <a:lnTo>
                  <a:pt x="206" y="1988"/>
                </a:lnTo>
                <a:lnTo>
                  <a:pt x="182" y="2012"/>
                </a:lnTo>
                <a:lnTo>
                  <a:pt x="156" y="2038"/>
                </a:lnTo>
                <a:lnTo>
                  <a:pt x="134" y="2056"/>
                </a:lnTo>
                <a:lnTo>
                  <a:pt x="114" y="2069"/>
                </a:lnTo>
                <a:lnTo>
                  <a:pt x="94" y="2075"/>
                </a:lnTo>
                <a:lnTo>
                  <a:pt x="76" y="2076"/>
                </a:lnTo>
                <a:lnTo>
                  <a:pt x="60" y="2071"/>
                </a:lnTo>
                <a:lnTo>
                  <a:pt x="45" y="2060"/>
                </a:lnTo>
                <a:lnTo>
                  <a:pt x="32" y="2044"/>
                </a:lnTo>
                <a:lnTo>
                  <a:pt x="21" y="2023"/>
                </a:lnTo>
                <a:lnTo>
                  <a:pt x="13" y="1997"/>
                </a:lnTo>
                <a:lnTo>
                  <a:pt x="6" y="1966"/>
                </a:lnTo>
                <a:lnTo>
                  <a:pt x="2" y="1931"/>
                </a:lnTo>
                <a:lnTo>
                  <a:pt x="0" y="1892"/>
                </a:lnTo>
                <a:lnTo>
                  <a:pt x="0" y="1887"/>
                </a:lnTo>
                <a:lnTo>
                  <a:pt x="1" y="1846"/>
                </a:lnTo>
                <a:lnTo>
                  <a:pt x="77" y="462"/>
                </a:lnTo>
                <a:lnTo>
                  <a:pt x="84" y="412"/>
                </a:lnTo>
                <a:lnTo>
                  <a:pt x="96" y="364"/>
                </a:lnTo>
                <a:lnTo>
                  <a:pt x="114" y="319"/>
                </a:lnTo>
                <a:lnTo>
                  <a:pt x="138" y="276"/>
                </a:lnTo>
                <a:lnTo>
                  <a:pt x="166" y="235"/>
                </a:lnTo>
                <a:lnTo>
                  <a:pt x="200" y="198"/>
                </a:lnTo>
                <a:lnTo>
                  <a:pt x="237" y="166"/>
                </a:lnTo>
                <a:lnTo>
                  <a:pt x="277" y="138"/>
                </a:lnTo>
                <a:lnTo>
                  <a:pt x="320" y="114"/>
                </a:lnTo>
                <a:lnTo>
                  <a:pt x="366" y="95"/>
                </a:lnTo>
                <a:lnTo>
                  <a:pt x="415" y="84"/>
                </a:lnTo>
                <a:lnTo>
                  <a:pt x="465" y="77"/>
                </a:lnTo>
                <a:lnTo>
                  <a:pt x="1858" y="1"/>
                </a:lnTo>
                <a:lnTo>
                  <a:pt x="1900"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61" name="Google Shape;361;p40"/>
          <p:cNvSpPr/>
          <p:nvPr/>
        </p:nvSpPr>
        <p:spPr>
          <a:xfrm>
            <a:off x="4334986" y="2362511"/>
            <a:ext cx="473868" cy="723268"/>
          </a:xfrm>
          <a:custGeom>
            <a:avLst/>
            <a:gdLst/>
            <a:ahLst/>
            <a:cxnLst/>
            <a:rect l="l" t="t" r="r" b="b"/>
            <a:pathLst>
              <a:path w="2187" h="3387" extrusionOk="0">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rgbClr val="FFFFFF"/>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799">
              <a:solidFill>
                <a:srgbClr val="000000"/>
              </a:solidFill>
              <a:latin typeface="Calibri"/>
              <a:ea typeface="Calibri"/>
              <a:cs typeface="Calibri"/>
              <a:sym typeface="Calibri"/>
            </a:endParaRPr>
          </a:p>
        </p:txBody>
      </p:sp>
      <p:sp>
        <p:nvSpPr>
          <p:cNvPr id="362" name="Google Shape;362;p40"/>
          <p:cNvSpPr txBox="1">
            <a:spLocks noGrp="1"/>
          </p:cNvSpPr>
          <p:nvPr>
            <p:ph type="ctrTitle"/>
          </p:nvPr>
        </p:nvSpPr>
        <p:spPr>
          <a:xfrm>
            <a:off x="1827900" y="352850"/>
            <a:ext cx="54882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Pourquoi un entraîneur automatisé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1000"/>
                                        <p:tgtEl>
                                          <p:spTgt spid="3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8"/>
                                        </p:tgtEl>
                                        <p:attrNameLst>
                                          <p:attrName>style.visibility</p:attrName>
                                        </p:attrNameLst>
                                      </p:cBhvr>
                                      <p:to>
                                        <p:strVal val="visible"/>
                                      </p:to>
                                    </p:set>
                                    <p:animEffect transition="in" filter="fade">
                                      <p:cBhvr>
                                        <p:cTn id="17" dur="1000"/>
                                        <p:tgtEl>
                                          <p:spTgt spid="3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9"/>
                                        </p:tgtEl>
                                        <p:attrNameLst>
                                          <p:attrName>style.visibility</p:attrName>
                                        </p:attrNameLst>
                                      </p:cBhvr>
                                      <p:to>
                                        <p:strVal val="visible"/>
                                      </p:to>
                                    </p:set>
                                    <p:animEffect transition="in" filter="fade">
                                      <p:cBhvr>
                                        <p:cTn id="22" dur="1000"/>
                                        <p:tgtEl>
                                          <p:spTgt spid="3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pic>
        <p:nvPicPr>
          <p:cNvPr id="367" name="Google Shape;367;p41"/>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368" name="Google Shape;368;p41"/>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2 Présentation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70" name="Google Shape;370;p41"/>
          <p:cNvSpPr/>
          <p:nvPr/>
        </p:nvSpPr>
        <p:spPr>
          <a:xfrm>
            <a:off x="2661951" y="1895671"/>
            <a:ext cx="3820098" cy="2392815"/>
          </a:xfrm>
          <a:custGeom>
            <a:avLst/>
            <a:gdLst>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8414 w 10000"/>
              <a:gd name="connsiteY4" fmla="*/ 2903 h 10000"/>
              <a:gd name="connsiteX5" fmla="*/ 8696 w 10000"/>
              <a:gd name="connsiteY5" fmla="*/ 3353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1286 w 10000"/>
              <a:gd name="connsiteY35" fmla="*/ 3361 h 10000"/>
              <a:gd name="connsiteX36" fmla="*/ 5577 w 10000"/>
              <a:gd name="connsiteY36" fmla="*/ 9093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8414 w 10000"/>
              <a:gd name="connsiteY4" fmla="*/ 2903 h 10000"/>
              <a:gd name="connsiteX5" fmla="*/ 8696 w 10000"/>
              <a:gd name="connsiteY5" fmla="*/ 3353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5577 w 10000"/>
              <a:gd name="connsiteY36" fmla="*/ 9093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8696 w 10000"/>
              <a:gd name="connsiteY5" fmla="*/ 3353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5577 w 10000"/>
              <a:gd name="connsiteY36" fmla="*/ 9093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45 w 10000"/>
              <a:gd name="connsiteY5" fmla="*/ 8002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5577 w 10000"/>
              <a:gd name="connsiteY36" fmla="*/ 9093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45 w 10000"/>
              <a:gd name="connsiteY5" fmla="*/ 8002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4540 w 10000"/>
              <a:gd name="connsiteY36" fmla="*/ 8010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85 w 10000"/>
              <a:gd name="connsiteY5" fmla="*/ 7875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4540 w 10000"/>
              <a:gd name="connsiteY36" fmla="*/ 8010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85 w 10000"/>
              <a:gd name="connsiteY5" fmla="*/ 7875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4540 w 10000"/>
              <a:gd name="connsiteY36" fmla="*/ 8010 h 10000"/>
              <a:gd name="connsiteX37" fmla="*/ 4639 w 10000"/>
              <a:gd name="connsiteY37" fmla="*/ 7787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85 w 10000"/>
              <a:gd name="connsiteY5" fmla="*/ 7875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4540 w 10000"/>
              <a:gd name="connsiteY36" fmla="*/ 8010 h 10000"/>
              <a:gd name="connsiteX37" fmla="*/ 4599 w 10000"/>
              <a:gd name="connsiteY37" fmla="*/ 7691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 name="connsiteX0" fmla="*/ 5201 w 10000"/>
              <a:gd name="connsiteY0" fmla="*/ 0 h 10000"/>
              <a:gd name="connsiteX1" fmla="*/ 5203 w 10000"/>
              <a:gd name="connsiteY1" fmla="*/ 7675 h 10000"/>
              <a:gd name="connsiteX2" fmla="*/ 5288 w 10000"/>
              <a:gd name="connsiteY2" fmla="*/ 7725 h 10000"/>
              <a:gd name="connsiteX3" fmla="*/ 5369 w 10000"/>
              <a:gd name="connsiteY3" fmla="*/ 7783 h 10000"/>
              <a:gd name="connsiteX4" fmla="*/ 5582 w 10000"/>
              <a:gd name="connsiteY4" fmla="*/ 7998 h 10000"/>
              <a:gd name="connsiteX5" fmla="*/ 5485 w 10000"/>
              <a:gd name="connsiteY5" fmla="*/ 7875 h 10000"/>
              <a:gd name="connsiteX6" fmla="*/ 5651 w 10000"/>
              <a:gd name="connsiteY6" fmla="*/ 8233 h 10000"/>
              <a:gd name="connsiteX7" fmla="*/ 5690 w 10000"/>
              <a:gd name="connsiteY7" fmla="*/ 8361 h 10000"/>
              <a:gd name="connsiteX8" fmla="*/ 5721 w 10000"/>
              <a:gd name="connsiteY8" fmla="*/ 8497 h 10000"/>
              <a:gd name="connsiteX9" fmla="*/ 10000 w 10000"/>
              <a:gd name="connsiteY9" fmla="*/ 8497 h 10000"/>
              <a:gd name="connsiteX10" fmla="*/ 10000 w 10000"/>
              <a:gd name="connsiteY10" fmla="*/ 9133 h 10000"/>
              <a:gd name="connsiteX11" fmla="*/ 5721 w 10000"/>
              <a:gd name="connsiteY11" fmla="*/ 9133 h 10000"/>
              <a:gd name="connsiteX12" fmla="*/ 5684 w 10000"/>
              <a:gd name="connsiteY12" fmla="*/ 9294 h 10000"/>
              <a:gd name="connsiteX13" fmla="*/ 5633 w 10000"/>
              <a:gd name="connsiteY13" fmla="*/ 9443 h 10000"/>
              <a:gd name="connsiteX14" fmla="*/ 5571 w 10000"/>
              <a:gd name="connsiteY14" fmla="*/ 9579 h 10000"/>
              <a:gd name="connsiteX15" fmla="*/ 5498 w 10000"/>
              <a:gd name="connsiteY15" fmla="*/ 9699 h 10000"/>
              <a:gd name="connsiteX16" fmla="*/ 5413 w 10000"/>
              <a:gd name="connsiteY16" fmla="*/ 9802 h 10000"/>
              <a:gd name="connsiteX17" fmla="*/ 5322 w 10000"/>
              <a:gd name="connsiteY17" fmla="*/ 9884 h 10000"/>
              <a:gd name="connsiteX18" fmla="*/ 5221 w 10000"/>
              <a:gd name="connsiteY18" fmla="*/ 9946 h 10000"/>
              <a:gd name="connsiteX19" fmla="*/ 5115 w 10000"/>
              <a:gd name="connsiteY19" fmla="*/ 9983 h 10000"/>
              <a:gd name="connsiteX20" fmla="*/ 5004 w 10000"/>
              <a:gd name="connsiteY20" fmla="*/ 10000 h 10000"/>
              <a:gd name="connsiteX21" fmla="*/ 4890 w 10000"/>
              <a:gd name="connsiteY21" fmla="*/ 9983 h 10000"/>
              <a:gd name="connsiteX22" fmla="*/ 4784 w 10000"/>
              <a:gd name="connsiteY22" fmla="*/ 9946 h 10000"/>
              <a:gd name="connsiteX23" fmla="*/ 4688 w 10000"/>
              <a:gd name="connsiteY23" fmla="*/ 9884 h 10000"/>
              <a:gd name="connsiteX24" fmla="*/ 4595 w 10000"/>
              <a:gd name="connsiteY24" fmla="*/ 9802 h 10000"/>
              <a:gd name="connsiteX25" fmla="*/ 4512 w 10000"/>
              <a:gd name="connsiteY25" fmla="*/ 9699 h 10000"/>
              <a:gd name="connsiteX26" fmla="*/ 4440 w 10000"/>
              <a:gd name="connsiteY26" fmla="*/ 9579 h 10000"/>
              <a:gd name="connsiteX27" fmla="*/ 4375 w 10000"/>
              <a:gd name="connsiteY27" fmla="*/ 9443 h 10000"/>
              <a:gd name="connsiteX28" fmla="*/ 4326 w 10000"/>
              <a:gd name="connsiteY28" fmla="*/ 9294 h 10000"/>
              <a:gd name="connsiteX29" fmla="*/ 4290 w 10000"/>
              <a:gd name="connsiteY29" fmla="*/ 9133 h 10000"/>
              <a:gd name="connsiteX30" fmla="*/ 0 w 10000"/>
              <a:gd name="connsiteY30" fmla="*/ 9133 h 10000"/>
              <a:gd name="connsiteX31" fmla="*/ 0 w 10000"/>
              <a:gd name="connsiteY31" fmla="*/ 8497 h 10000"/>
              <a:gd name="connsiteX32" fmla="*/ 4290 w 10000"/>
              <a:gd name="connsiteY32" fmla="*/ 8497 h 10000"/>
              <a:gd name="connsiteX33" fmla="*/ 4318 w 10000"/>
              <a:gd name="connsiteY33" fmla="*/ 8361 h 10000"/>
              <a:gd name="connsiteX34" fmla="*/ 4357 w 10000"/>
              <a:gd name="connsiteY34" fmla="*/ 8237 h 10000"/>
              <a:gd name="connsiteX35" fmla="*/ 4418 w 10000"/>
              <a:gd name="connsiteY35" fmla="*/ 7979 h 10000"/>
              <a:gd name="connsiteX36" fmla="*/ 4540 w 10000"/>
              <a:gd name="connsiteY36" fmla="*/ 8010 h 10000"/>
              <a:gd name="connsiteX37" fmla="*/ 4639 w 10000"/>
              <a:gd name="connsiteY37" fmla="*/ 7850 h 10000"/>
              <a:gd name="connsiteX38" fmla="*/ 4719 w 10000"/>
              <a:gd name="connsiteY38" fmla="*/ 7725 h 10000"/>
              <a:gd name="connsiteX39" fmla="*/ 4802 w 10000"/>
              <a:gd name="connsiteY39" fmla="*/ 7675 h 10000"/>
              <a:gd name="connsiteX40" fmla="*/ 4802 w 10000"/>
              <a:gd name="connsiteY40" fmla="*/ 0 h 10000"/>
              <a:gd name="connsiteX41" fmla="*/ 5201 w 10000"/>
              <a:gd name="connsiteY4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000" h="10000" extrusionOk="0">
                <a:moveTo>
                  <a:pt x="5201" y="0"/>
                </a:moveTo>
                <a:cubicBezTo>
                  <a:pt x="5202" y="2558"/>
                  <a:pt x="5202" y="5117"/>
                  <a:pt x="5203" y="7675"/>
                </a:cubicBezTo>
                <a:cubicBezTo>
                  <a:pt x="5231" y="7692"/>
                  <a:pt x="5260" y="7708"/>
                  <a:pt x="5288" y="7725"/>
                </a:cubicBezTo>
                <a:cubicBezTo>
                  <a:pt x="5315" y="7744"/>
                  <a:pt x="5342" y="7764"/>
                  <a:pt x="5369" y="7783"/>
                </a:cubicBezTo>
                <a:lnTo>
                  <a:pt x="5582" y="7998"/>
                </a:lnTo>
                <a:cubicBezTo>
                  <a:pt x="5550" y="7957"/>
                  <a:pt x="5517" y="7916"/>
                  <a:pt x="5485" y="7875"/>
                </a:cubicBezTo>
                <a:cubicBezTo>
                  <a:pt x="5554" y="7952"/>
                  <a:pt x="5582" y="8156"/>
                  <a:pt x="5651" y="8233"/>
                </a:cubicBezTo>
                <a:cubicBezTo>
                  <a:pt x="5664" y="8276"/>
                  <a:pt x="5677" y="8318"/>
                  <a:pt x="5690" y="8361"/>
                </a:cubicBezTo>
                <a:cubicBezTo>
                  <a:pt x="5700" y="8406"/>
                  <a:pt x="5711" y="8452"/>
                  <a:pt x="5721" y="8497"/>
                </a:cubicBezTo>
                <a:lnTo>
                  <a:pt x="10000" y="8497"/>
                </a:lnTo>
                <a:lnTo>
                  <a:pt x="10000" y="9133"/>
                </a:lnTo>
                <a:lnTo>
                  <a:pt x="5721" y="9133"/>
                </a:lnTo>
                <a:cubicBezTo>
                  <a:pt x="5709" y="9187"/>
                  <a:pt x="5696" y="9240"/>
                  <a:pt x="5684" y="9294"/>
                </a:cubicBezTo>
                <a:cubicBezTo>
                  <a:pt x="5667" y="9344"/>
                  <a:pt x="5650" y="9393"/>
                  <a:pt x="5633" y="9443"/>
                </a:cubicBezTo>
                <a:cubicBezTo>
                  <a:pt x="5612" y="9488"/>
                  <a:pt x="5592" y="9534"/>
                  <a:pt x="5571" y="9579"/>
                </a:cubicBezTo>
                <a:cubicBezTo>
                  <a:pt x="5547" y="9619"/>
                  <a:pt x="5522" y="9659"/>
                  <a:pt x="5498" y="9699"/>
                </a:cubicBezTo>
                <a:lnTo>
                  <a:pt x="5413" y="9802"/>
                </a:lnTo>
                <a:lnTo>
                  <a:pt x="5322" y="9884"/>
                </a:lnTo>
                <a:lnTo>
                  <a:pt x="5221" y="9946"/>
                </a:lnTo>
                <a:lnTo>
                  <a:pt x="5115" y="9983"/>
                </a:lnTo>
                <a:lnTo>
                  <a:pt x="5004" y="10000"/>
                </a:lnTo>
                <a:lnTo>
                  <a:pt x="4890" y="9983"/>
                </a:lnTo>
                <a:lnTo>
                  <a:pt x="4784" y="9946"/>
                </a:lnTo>
                <a:cubicBezTo>
                  <a:pt x="4752" y="9925"/>
                  <a:pt x="4720" y="9905"/>
                  <a:pt x="4688" y="9884"/>
                </a:cubicBezTo>
                <a:cubicBezTo>
                  <a:pt x="4657" y="9857"/>
                  <a:pt x="4626" y="9829"/>
                  <a:pt x="4595" y="9802"/>
                </a:cubicBezTo>
                <a:cubicBezTo>
                  <a:pt x="4567" y="9768"/>
                  <a:pt x="4540" y="9733"/>
                  <a:pt x="4512" y="9699"/>
                </a:cubicBezTo>
                <a:lnTo>
                  <a:pt x="4440" y="9579"/>
                </a:lnTo>
                <a:cubicBezTo>
                  <a:pt x="4418" y="9534"/>
                  <a:pt x="4397" y="9488"/>
                  <a:pt x="4375" y="9443"/>
                </a:cubicBezTo>
                <a:cubicBezTo>
                  <a:pt x="4359" y="9393"/>
                  <a:pt x="4342" y="9344"/>
                  <a:pt x="4326" y="9294"/>
                </a:cubicBezTo>
                <a:cubicBezTo>
                  <a:pt x="4314" y="9240"/>
                  <a:pt x="4302" y="9187"/>
                  <a:pt x="4290" y="9133"/>
                </a:cubicBezTo>
                <a:lnTo>
                  <a:pt x="0" y="9133"/>
                </a:lnTo>
                <a:lnTo>
                  <a:pt x="0" y="8497"/>
                </a:lnTo>
                <a:lnTo>
                  <a:pt x="4290" y="8497"/>
                </a:lnTo>
                <a:cubicBezTo>
                  <a:pt x="4299" y="8452"/>
                  <a:pt x="4309" y="8406"/>
                  <a:pt x="4318" y="8361"/>
                </a:cubicBezTo>
                <a:cubicBezTo>
                  <a:pt x="4331" y="8320"/>
                  <a:pt x="4344" y="8278"/>
                  <a:pt x="4357" y="8237"/>
                </a:cubicBezTo>
                <a:cubicBezTo>
                  <a:pt x="4377" y="8151"/>
                  <a:pt x="4398" y="8065"/>
                  <a:pt x="4418" y="7979"/>
                </a:cubicBezTo>
                <a:cubicBezTo>
                  <a:pt x="4459" y="7989"/>
                  <a:pt x="4499" y="8000"/>
                  <a:pt x="4540" y="8010"/>
                </a:cubicBezTo>
                <a:cubicBezTo>
                  <a:pt x="4573" y="7936"/>
                  <a:pt x="4606" y="7924"/>
                  <a:pt x="4639" y="7850"/>
                </a:cubicBezTo>
                <a:lnTo>
                  <a:pt x="4719" y="7725"/>
                </a:lnTo>
                <a:lnTo>
                  <a:pt x="4802" y="7675"/>
                </a:lnTo>
                <a:lnTo>
                  <a:pt x="4802" y="0"/>
                </a:lnTo>
                <a:lnTo>
                  <a:pt x="5201" y="0"/>
                </a:lnTo>
                <a:close/>
              </a:path>
            </a:pathLst>
          </a:custGeom>
          <a:gradFill>
            <a:gsLst>
              <a:gs pos="0">
                <a:schemeClr val="dk1"/>
              </a:gs>
              <a:gs pos="100000">
                <a:srgbClr val="FFFFFF"/>
              </a:gs>
            </a:gsLst>
            <a:path path="circle">
              <a:fillToRect l="50000" t="50000" r="50000" b="50000"/>
            </a:path>
            <a:tileRect/>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solidFill>
                <a:srgbClr val="000000"/>
              </a:solidFill>
              <a:latin typeface="Roboto Condensed"/>
              <a:ea typeface="Roboto Condensed"/>
              <a:cs typeface="Roboto Condensed"/>
              <a:sym typeface="Roboto Condensed"/>
            </a:endParaRPr>
          </a:p>
        </p:txBody>
      </p:sp>
      <p:sp>
        <p:nvSpPr>
          <p:cNvPr id="371" name="Google Shape;371;p41"/>
          <p:cNvSpPr/>
          <p:nvPr/>
        </p:nvSpPr>
        <p:spPr>
          <a:xfrm>
            <a:off x="3795462" y="2799338"/>
            <a:ext cx="611874" cy="822567"/>
          </a:xfrm>
          <a:custGeom>
            <a:avLst/>
            <a:gdLst/>
            <a:ahLst/>
            <a:cxnLst/>
            <a:rect l="l" t="t" r="r" b="b"/>
            <a:pathLst>
              <a:path w="622" h="838" extrusionOk="0">
                <a:moveTo>
                  <a:pt x="569" y="0"/>
                </a:moveTo>
                <a:lnTo>
                  <a:pt x="586" y="0"/>
                </a:lnTo>
                <a:lnTo>
                  <a:pt x="600" y="5"/>
                </a:lnTo>
                <a:lnTo>
                  <a:pt x="610" y="15"/>
                </a:lnTo>
                <a:lnTo>
                  <a:pt x="618" y="28"/>
                </a:lnTo>
                <a:lnTo>
                  <a:pt x="621" y="44"/>
                </a:lnTo>
                <a:lnTo>
                  <a:pt x="622" y="794"/>
                </a:lnTo>
                <a:lnTo>
                  <a:pt x="620" y="806"/>
                </a:lnTo>
                <a:lnTo>
                  <a:pt x="614" y="818"/>
                </a:lnTo>
                <a:lnTo>
                  <a:pt x="605" y="828"/>
                </a:lnTo>
                <a:lnTo>
                  <a:pt x="594" y="835"/>
                </a:lnTo>
                <a:lnTo>
                  <a:pt x="594" y="835"/>
                </a:lnTo>
                <a:lnTo>
                  <a:pt x="581" y="838"/>
                </a:lnTo>
                <a:lnTo>
                  <a:pt x="568" y="838"/>
                </a:lnTo>
                <a:lnTo>
                  <a:pt x="555" y="832"/>
                </a:lnTo>
                <a:lnTo>
                  <a:pt x="544" y="825"/>
                </a:lnTo>
                <a:lnTo>
                  <a:pt x="13" y="296"/>
                </a:lnTo>
                <a:lnTo>
                  <a:pt x="4" y="283"/>
                </a:lnTo>
                <a:lnTo>
                  <a:pt x="0" y="268"/>
                </a:lnTo>
                <a:lnTo>
                  <a:pt x="2" y="253"/>
                </a:lnTo>
                <a:lnTo>
                  <a:pt x="7" y="240"/>
                </a:lnTo>
                <a:lnTo>
                  <a:pt x="19" y="228"/>
                </a:lnTo>
                <a:lnTo>
                  <a:pt x="88" y="180"/>
                </a:lnTo>
                <a:lnTo>
                  <a:pt x="162" y="138"/>
                </a:lnTo>
                <a:lnTo>
                  <a:pt x="238" y="99"/>
                </a:lnTo>
                <a:lnTo>
                  <a:pt x="317" y="66"/>
                </a:lnTo>
                <a:lnTo>
                  <a:pt x="399" y="38"/>
                </a:lnTo>
                <a:lnTo>
                  <a:pt x="482" y="16"/>
                </a:lnTo>
                <a:lnTo>
                  <a:pt x="569" y="0"/>
                </a:lnTo>
                <a:close/>
              </a:path>
            </a:pathLst>
          </a:custGeom>
          <a:gradFill>
            <a:gsLst>
              <a:gs pos="0">
                <a:srgbClr val="FFC000"/>
              </a:gs>
              <a:gs pos="100000">
                <a:srgbClr val="42FFB7">
                  <a:alpha val="20000"/>
                </a:srgbClr>
              </a:gs>
              <a:gs pos="100000">
                <a:srgbClr val="737373">
                  <a:alpha val="20000"/>
                </a:srgbClr>
              </a:gs>
            </a:gsLst>
            <a:lin ang="8100019"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Roboto Condensed"/>
              <a:ea typeface="Roboto Condensed"/>
              <a:cs typeface="Roboto Condensed"/>
              <a:sym typeface="Roboto Condensed"/>
            </a:endParaRPr>
          </a:p>
        </p:txBody>
      </p:sp>
      <p:sp>
        <p:nvSpPr>
          <p:cNvPr id="373" name="Google Shape;373;p41"/>
          <p:cNvSpPr/>
          <p:nvPr/>
        </p:nvSpPr>
        <p:spPr>
          <a:xfrm>
            <a:off x="4986102" y="3281064"/>
            <a:ext cx="829253" cy="612529"/>
          </a:xfrm>
          <a:custGeom>
            <a:avLst/>
            <a:gdLst/>
            <a:ahLst/>
            <a:cxnLst/>
            <a:rect l="l" t="t" r="r" b="b"/>
            <a:pathLst>
              <a:path w="839" h="620" extrusionOk="0">
                <a:moveTo>
                  <a:pt x="571" y="0"/>
                </a:moveTo>
                <a:lnTo>
                  <a:pt x="587" y="1"/>
                </a:lnTo>
                <a:lnTo>
                  <a:pt x="600" y="7"/>
                </a:lnTo>
                <a:lnTo>
                  <a:pt x="611" y="19"/>
                </a:lnTo>
                <a:lnTo>
                  <a:pt x="659" y="88"/>
                </a:lnTo>
                <a:lnTo>
                  <a:pt x="702" y="162"/>
                </a:lnTo>
                <a:lnTo>
                  <a:pt x="739" y="238"/>
                </a:lnTo>
                <a:lnTo>
                  <a:pt x="772" y="317"/>
                </a:lnTo>
                <a:lnTo>
                  <a:pt x="800" y="399"/>
                </a:lnTo>
                <a:lnTo>
                  <a:pt x="822" y="482"/>
                </a:lnTo>
                <a:lnTo>
                  <a:pt x="839" y="569"/>
                </a:lnTo>
                <a:lnTo>
                  <a:pt x="839" y="584"/>
                </a:lnTo>
                <a:lnTo>
                  <a:pt x="833" y="598"/>
                </a:lnTo>
                <a:lnTo>
                  <a:pt x="824" y="610"/>
                </a:lnTo>
                <a:lnTo>
                  <a:pt x="811" y="617"/>
                </a:lnTo>
                <a:lnTo>
                  <a:pt x="795" y="620"/>
                </a:lnTo>
                <a:lnTo>
                  <a:pt x="44" y="620"/>
                </a:lnTo>
                <a:lnTo>
                  <a:pt x="31" y="618"/>
                </a:lnTo>
                <a:lnTo>
                  <a:pt x="19" y="613"/>
                </a:lnTo>
                <a:lnTo>
                  <a:pt x="10" y="604"/>
                </a:lnTo>
                <a:lnTo>
                  <a:pt x="4" y="593"/>
                </a:lnTo>
                <a:lnTo>
                  <a:pt x="3" y="591"/>
                </a:lnTo>
                <a:lnTo>
                  <a:pt x="0" y="580"/>
                </a:lnTo>
                <a:lnTo>
                  <a:pt x="0" y="567"/>
                </a:lnTo>
                <a:lnTo>
                  <a:pt x="5" y="554"/>
                </a:lnTo>
                <a:lnTo>
                  <a:pt x="12" y="543"/>
                </a:lnTo>
                <a:lnTo>
                  <a:pt x="545" y="13"/>
                </a:lnTo>
                <a:lnTo>
                  <a:pt x="557" y="4"/>
                </a:lnTo>
                <a:lnTo>
                  <a:pt x="571" y="0"/>
                </a:lnTo>
                <a:close/>
              </a:path>
            </a:pathLst>
          </a:custGeom>
          <a:gradFill>
            <a:gsLst>
              <a:gs pos="0">
                <a:srgbClr val="FF3300"/>
              </a:gs>
              <a:gs pos="100000">
                <a:srgbClr val="EB573D">
                  <a:alpha val="20000"/>
                </a:srgbClr>
              </a:gs>
              <a:gs pos="100000">
                <a:srgbClr val="737373">
                  <a:alpha val="20000"/>
                </a:srgbClr>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Roboto Condensed"/>
              <a:ea typeface="Roboto Condensed"/>
              <a:cs typeface="Roboto Condensed"/>
              <a:sym typeface="Roboto Condensed"/>
            </a:endParaRPr>
          </a:p>
        </p:txBody>
      </p:sp>
      <p:sp>
        <p:nvSpPr>
          <p:cNvPr id="374" name="Google Shape;374;p41"/>
          <p:cNvSpPr/>
          <p:nvPr/>
        </p:nvSpPr>
        <p:spPr>
          <a:xfrm>
            <a:off x="4714296" y="2792028"/>
            <a:ext cx="613787" cy="829878"/>
          </a:xfrm>
          <a:custGeom>
            <a:avLst/>
            <a:gdLst/>
            <a:ahLst/>
            <a:cxnLst/>
            <a:rect l="l" t="t" r="r" b="b"/>
            <a:pathLst>
              <a:path w="621" h="840" extrusionOk="0">
                <a:moveTo>
                  <a:pt x="51" y="0"/>
                </a:moveTo>
                <a:lnTo>
                  <a:pt x="138" y="18"/>
                </a:lnTo>
                <a:lnTo>
                  <a:pt x="223" y="40"/>
                </a:lnTo>
                <a:lnTo>
                  <a:pt x="304" y="67"/>
                </a:lnTo>
                <a:lnTo>
                  <a:pt x="383" y="101"/>
                </a:lnTo>
                <a:lnTo>
                  <a:pt x="459" y="139"/>
                </a:lnTo>
                <a:lnTo>
                  <a:pt x="532" y="182"/>
                </a:lnTo>
                <a:lnTo>
                  <a:pt x="603" y="229"/>
                </a:lnTo>
                <a:lnTo>
                  <a:pt x="614" y="241"/>
                </a:lnTo>
                <a:lnTo>
                  <a:pt x="620" y="255"/>
                </a:lnTo>
                <a:lnTo>
                  <a:pt x="621" y="270"/>
                </a:lnTo>
                <a:lnTo>
                  <a:pt x="617" y="285"/>
                </a:lnTo>
                <a:lnTo>
                  <a:pt x="608" y="298"/>
                </a:lnTo>
                <a:lnTo>
                  <a:pt x="77" y="827"/>
                </a:lnTo>
                <a:lnTo>
                  <a:pt x="67" y="834"/>
                </a:lnTo>
                <a:lnTo>
                  <a:pt x="55" y="840"/>
                </a:lnTo>
                <a:lnTo>
                  <a:pt x="41" y="840"/>
                </a:lnTo>
                <a:lnTo>
                  <a:pt x="28" y="837"/>
                </a:lnTo>
                <a:lnTo>
                  <a:pt x="28" y="837"/>
                </a:lnTo>
                <a:lnTo>
                  <a:pt x="16" y="830"/>
                </a:lnTo>
                <a:lnTo>
                  <a:pt x="8" y="820"/>
                </a:lnTo>
                <a:lnTo>
                  <a:pt x="2" y="808"/>
                </a:lnTo>
                <a:lnTo>
                  <a:pt x="0" y="796"/>
                </a:lnTo>
                <a:lnTo>
                  <a:pt x="0" y="46"/>
                </a:lnTo>
                <a:lnTo>
                  <a:pt x="2" y="30"/>
                </a:lnTo>
                <a:lnTo>
                  <a:pt x="10" y="17"/>
                </a:lnTo>
                <a:lnTo>
                  <a:pt x="21" y="7"/>
                </a:lnTo>
                <a:lnTo>
                  <a:pt x="36" y="2"/>
                </a:lnTo>
                <a:lnTo>
                  <a:pt x="51" y="0"/>
                </a:lnTo>
                <a:close/>
              </a:path>
            </a:pathLst>
          </a:custGeom>
          <a:gradFill>
            <a:gsLst>
              <a:gs pos="0">
                <a:srgbClr val="FF3300"/>
              </a:gs>
              <a:gs pos="100000">
                <a:srgbClr val="FFC800">
                  <a:alpha val="20000"/>
                </a:srgbClr>
              </a:gs>
              <a:gs pos="100000">
                <a:srgbClr val="737373">
                  <a:alpha val="20000"/>
                </a:srgbClr>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Roboto Condensed"/>
              <a:ea typeface="Roboto Condensed"/>
              <a:cs typeface="Roboto Condensed"/>
              <a:sym typeface="Roboto Condensed"/>
            </a:endParaRPr>
          </a:p>
        </p:txBody>
      </p:sp>
      <p:sp>
        <p:nvSpPr>
          <p:cNvPr id="375" name="Google Shape;375;p41"/>
          <p:cNvSpPr/>
          <p:nvPr/>
        </p:nvSpPr>
        <p:spPr>
          <a:xfrm>
            <a:off x="4194588" y="1895671"/>
            <a:ext cx="745800" cy="745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77" name="Google Shape;377;p41"/>
          <p:cNvSpPr/>
          <p:nvPr/>
        </p:nvSpPr>
        <p:spPr>
          <a:xfrm>
            <a:off x="6019746" y="3666249"/>
            <a:ext cx="745800" cy="745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78" name="Google Shape;378;p41"/>
          <p:cNvSpPr/>
          <p:nvPr/>
        </p:nvSpPr>
        <p:spPr>
          <a:xfrm>
            <a:off x="2378454" y="3666249"/>
            <a:ext cx="745800" cy="745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80" name="Google Shape;380;p41"/>
          <p:cNvSpPr/>
          <p:nvPr/>
        </p:nvSpPr>
        <p:spPr>
          <a:xfrm>
            <a:off x="4397213" y="3865005"/>
            <a:ext cx="348300" cy="348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82" name="Google Shape;382;p41"/>
          <p:cNvSpPr/>
          <p:nvPr/>
        </p:nvSpPr>
        <p:spPr>
          <a:xfrm>
            <a:off x="4298400" y="2018763"/>
            <a:ext cx="569700" cy="569400"/>
          </a:xfrm>
          <a:prstGeom prst="ellipse">
            <a:avLst/>
          </a:prstGeom>
          <a:solidFill>
            <a:srgbClr val="ECB4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83" name="Google Shape;383;p41"/>
          <p:cNvSpPr/>
          <p:nvPr/>
        </p:nvSpPr>
        <p:spPr>
          <a:xfrm>
            <a:off x="6107731" y="3754195"/>
            <a:ext cx="569700" cy="569400"/>
          </a:xfrm>
          <a:prstGeom prst="ellipse">
            <a:avLst/>
          </a:prstGeom>
          <a:solidFill>
            <a:srgbClr val="E35A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FFFFFF"/>
              </a:solidFill>
              <a:latin typeface="Roboto Condensed"/>
              <a:ea typeface="Roboto Condensed"/>
              <a:cs typeface="Roboto Condensed"/>
              <a:sym typeface="Roboto Condensed"/>
            </a:endParaRPr>
          </a:p>
        </p:txBody>
      </p:sp>
      <p:sp>
        <p:nvSpPr>
          <p:cNvPr id="385" name="Google Shape;385;p41"/>
          <p:cNvSpPr/>
          <p:nvPr/>
        </p:nvSpPr>
        <p:spPr>
          <a:xfrm>
            <a:off x="2465501" y="3666249"/>
            <a:ext cx="569700" cy="569400"/>
          </a:xfrm>
          <a:prstGeom prst="ellipse">
            <a:avLst/>
          </a:prstGeom>
          <a:solidFill>
            <a:srgbClr val="5FB7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Roboto Condensed"/>
              <a:ea typeface="Roboto Condensed"/>
              <a:cs typeface="Roboto Condensed"/>
              <a:sym typeface="Roboto Condensed"/>
            </a:endParaRPr>
          </a:p>
        </p:txBody>
      </p:sp>
      <p:sp>
        <p:nvSpPr>
          <p:cNvPr id="389" name="Google Shape;389;p41"/>
          <p:cNvSpPr/>
          <p:nvPr/>
        </p:nvSpPr>
        <p:spPr>
          <a:xfrm>
            <a:off x="6693458" y="3770466"/>
            <a:ext cx="2069312" cy="332708"/>
          </a:xfrm>
          <a:prstGeom prst="rect">
            <a:avLst/>
          </a:prstGeom>
          <a:noFill/>
          <a:ln>
            <a:noFill/>
          </a:ln>
        </p:spPr>
        <p:txBody>
          <a:bodyPr spcFirstLastPara="1" wrap="square" lIns="0" tIns="45700" rIns="0" bIns="45700" anchor="ctr" anchorCtr="0">
            <a:noAutofit/>
          </a:bodyPr>
          <a:lstStyle/>
          <a:p>
            <a:r>
              <a:rPr lang="en-GB" sz="1600" b="1" dirty="0">
                <a:solidFill>
                  <a:srgbClr val="FF3300"/>
                </a:solidFill>
                <a:latin typeface="Exo 2"/>
                <a:ea typeface="Exo 2"/>
                <a:cs typeface="Exo 2"/>
                <a:sym typeface="Exo 2"/>
              </a:rPr>
              <a:t>Unknown Framework</a:t>
            </a:r>
          </a:p>
          <a:p>
            <a:pPr marL="0" marR="0" lvl="0" indent="0" algn="l" rtl="0">
              <a:spcBef>
                <a:spcPts val="0"/>
              </a:spcBef>
              <a:spcAft>
                <a:spcPts val="0"/>
              </a:spcAft>
              <a:buNone/>
            </a:pPr>
            <a:endParaRPr sz="1600" b="1" dirty="0">
              <a:latin typeface="Exo 2"/>
              <a:ea typeface="Exo 2"/>
              <a:cs typeface="Exo 2"/>
              <a:sym typeface="Exo 2"/>
            </a:endParaRPr>
          </a:p>
        </p:txBody>
      </p:sp>
      <p:sp>
        <p:nvSpPr>
          <p:cNvPr id="391" name="Google Shape;391;p41"/>
          <p:cNvSpPr/>
          <p:nvPr/>
        </p:nvSpPr>
        <p:spPr>
          <a:xfrm>
            <a:off x="3795462" y="1547677"/>
            <a:ext cx="2318700" cy="569400"/>
          </a:xfrm>
          <a:prstGeom prst="rect">
            <a:avLst/>
          </a:prstGeom>
          <a:noFill/>
          <a:ln>
            <a:noFill/>
          </a:ln>
        </p:spPr>
        <p:txBody>
          <a:bodyPr spcFirstLastPara="1" wrap="square" lIns="0" tIns="45700" rIns="0" bIns="45700" anchor="ctr" anchorCtr="0">
            <a:noAutofit/>
          </a:bodyPr>
          <a:lstStyle/>
          <a:p>
            <a:pPr marL="0" marR="0" lvl="0" indent="0" rtl="0">
              <a:spcBef>
                <a:spcPts val="0"/>
              </a:spcBef>
              <a:spcAft>
                <a:spcPts val="0"/>
              </a:spcAft>
              <a:buNone/>
            </a:pPr>
            <a:r>
              <a:rPr lang="fr-FR" sz="1600" b="1" dirty="0">
                <a:solidFill>
                  <a:srgbClr val="ECB448"/>
                </a:solidFill>
                <a:latin typeface="Exo 2"/>
                <a:ea typeface="Exo 2"/>
                <a:cs typeface="Exo 2"/>
                <a:sym typeface="Exo 2"/>
              </a:rPr>
              <a:t>Finite Size Effect</a:t>
            </a:r>
            <a:endParaRPr sz="1600" b="1" dirty="0">
              <a:solidFill>
                <a:srgbClr val="ECB448"/>
              </a:solidFill>
              <a:latin typeface="Exo 2"/>
              <a:ea typeface="Exo 2"/>
              <a:cs typeface="Exo 2"/>
              <a:sym typeface="Exo 2"/>
            </a:endParaRPr>
          </a:p>
        </p:txBody>
      </p:sp>
      <p:sp>
        <p:nvSpPr>
          <p:cNvPr id="393" name="Google Shape;393;p41"/>
          <p:cNvSpPr/>
          <p:nvPr/>
        </p:nvSpPr>
        <p:spPr>
          <a:xfrm>
            <a:off x="411633" y="3666249"/>
            <a:ext cx="2318700" cy="5694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600" b="1" dirty="0">
                <a:solidFill>
                  <a:srgbClr val="5FB7A2"/>
                </a:solidFill>
                <a:latin typeface="Exo 2"/>
                <a:ea typeface="Exo 2"/>
                <a:cs typeface="Exo 2"/>
                <a:sym typeface="Exo 2"/>
              </a:rPr>
              <a:t>Small adaptation</a:t>
            </a:r>
            <a:endParaRPr sz="1600" b="1" dirty="0">
              <a:latin typeface="Exo 2"/>
              <a:ea typeface="Exo 2"/>
              <a:cs typeface="Exo 2"/>
              <a:sym typeface="Exo 2"/>
            </a:endParaRPr>
          </a:p>
        </p:txBody>
      </p:sp>
      <p:pic>
        <p:nvPicPr>
          <p:cNvPr id="5" name="Graphique 4" descr="Réduire">
            <a:extLst>
              <a:ext uri="{FF2B5EF4-FFF2-40B4-BE49-F238E27FC236}">
                <a16:creationId xmlns:a16="http://schemas.microsoft.com/office/drawing/2014/main" id="{C76AA677-28AD-4BD6-ABA1-E0089DF30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0745" y="3728085"/>
            <a:ext cx="417470" cy="417470"/>
          </a:xfrm>
          <a:prstGeom prst="rect">
            <a:avLst/>
          </a:prstGeom>
        </p:spPr>
      </p:pic>
      <p:pic>
        <p:nvPicPr>
          <p:cNvPr id="9" name="Graphique 8" descr="Questions">
            <a:extLst>
              <a:ext uri="{FF2B5EF4-FFF2-40B4-BE49-F238E27FC236}">
                <a16:creationId xmlns:a16="http://schemas.microsoft.com/office/drawing/2014/main" id="{DDB15431-66D7-4CD3-880E-083457E21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384" y="3792838"/>
            <a:ext cx="524183" cy="524183"/>
          </a:xfrm>
          <a:prstGeom prst="rect">
            <a:avLst/>
          </a:prstGeom>
        </p:spPr>
      </p:pic>
      <p:pic>
        <p:nvPicPr>
          <p:cNvPr id="11" name="Graphique 10" descr="Infinité">
            <a:extLst>
              <a:ext uri="{FF2B5EF4-FFF2-40B4-BE49-F238E27FC236}">
                <a16:creationId xmlns:a16="http://schemas.microsoft.com/office/drawing/2014/main" id="{94409557-98BE-45FA-AC04-6E44F028E1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8682" y="2057449"/>
            <a:ext cx="541984" cy="541984"/>
          </a:xfrm>
          <a:prstGeom prst="rect">
            <a:avLst/>
          </a:prstGeom>
        </p:spPr>
      </p:pic>
      <p:sp>
        <p:nvSpPr>
          <p:cNvPr id="33" name="Google Shape;371;p41">
            <a:extLst>
              <a:ext uri="{FF2B5EF4-FFF2-40B4-BE49-F238E27FC236}">
                <a16:creationId xmlns:a16="http://schemas.microsoft.com/office/drawing/2014/main" id="{ED54D7CD-85CE-4791-B76B-33AEF2633791}"/>
              </a:ext>
            </a:extLst>
          </p:cNvPr>
          <p:cNvSpPr/>
          <p:nvPr/>
        </p:nvSpPr>
        <p:spPr>
          <a:xfrm rot="18977360">
            <a:off x="3373300" y="3346249"/>
            <a:ext cx="641621" cy="789458"/>
          </a:xfrm>
          <a:custGeom>
            <a:avLst/>
            <a:gdLst/>
            <a:ahLst/>
            <a:cxnLst/>
            <a:rect l="l" t="t" r="r" b="b"/>
            <a:pathLst>
              <a:path w="622" h="838" extrusionOk="0">
                <a:moveTo>
                  <a:pt x="569" y="0"/>
                </a:moveTo>
                <a:lnTo>
                  <a:pt x="586" y="0"/>
                </a:lnTo>
                <a:lnTo>
                  <a:pt x="600" y="5"/>
                </a:lnTo>
                <a:lnTo>
                  <a:pt x="610" y="15"/>
                </a:lnTo>
                <a:lnTo>
                  <a:pt x="618" y="28"/>
                </a:lnTo>
                <a:lnTo>
                  <a:pt x="621" y="44"/>
                </a:lnTo>
                <a:lnTo>
                  <a:pt x="622" y="794"/>
                </a:lnTo>
                <a:lnTo>
                  <a:pt x="620" y="806"/>
                </a:lnTo>
                <a:lnTo>
                  <a:pt x="614" y="818"/>
                </a:lnTo>
                <a:lnTo>
                  <a:pt x="605" y="828"/>
                </a:lnTo>
                <a:lnTo>
                  <a:pt x="594" y="835"/>
                </a:lnTo>
                <a:lnTo>
                  <a:pt x="594" y="835"/>
                </a:lnTo>
                <a:lnTo>
                  <a:pt x="581" y="838"/>
                </a:lnTo>
                <a:lnTo>
                  <a:pt x="568" y="838"/>
                </a:lnTo>
                <a:lnTo>
                  <a:pt x="555" y="832"/>
                </a:lnTo>
                <a:lnTo>
                  <a:pt x="544" y="825"/>
                </a:lnTo>
                <a:lnTo>
                  <a:pt x="13" y="296"/>
                </a:lnTo>
                <a:lnTo>
                  <a:pt x="4" y="283"/>
                </a:lnTo>
                <a:lnTo>
                  <a:pt x="0" y="268"/>
                </a:lnTo>
                <a:lnTo>
                  <a:pt x="2" y="253"/>
                </a:lnTo>
                <a:lnTo>
                  <a:pt x="7" y="240"/>
                </a:lnTo>
                <a:lnTo>
                  <a:pt x="19" y="228"/>
                </a:lnTo>
                <a:lnTo>
                  <a:pt x="88" y="180"/>
                </a:lnTo>
                <a:lnTo>
                  <a:pt x="162" y="138"/>
                </a:lnTo>
                <a:lnTo>
                  <a:pt x="238" y="99"/>
                </a:lnTo>
                <a:lnTo>
                  <a:pt x="317" y="66"/>
                </a:lnTo>
                <a:lnTo>
                  <a:pt x="399" y="38"/>
                </a:lnTo>
                <a:lnTo>
                  <a:pt x="482" y="16"/>
                </a:lnTo>
                <a:lnTo>
                  <a:pt x="569" y="0"/>
                </a:lnTo>
                <a:close/>
              </a:path>
            </a:pathLst>
          </a:custGeom>
          <a:gradFill>
            <a:gsLst>
              <a:gs pos="0">
                <a:srgbClr val="55AFAD"/>
              </a:gs>
              <a:gs pos="100000">
                <a:srgbClr val="42FFB7">
                  <a:alpha val="20000"/>
                </a:srgbClr>
              </a:gs>
              <a:gs pos="100000">
                <a:srgbClr val="737373">
                  <a:alpha val="20000"/>
                </a:srgbClr>
              </a:gs>
            </a:gsLst>
            <a:lin ang="8100019"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rgbClr val="000000"/>
              </a:solidFill>
              <a:latin typeface="Roboto Condensed"/>
              <a:ea typeface="Roboto Condensed"/>
              <a:cs typeface="Roboto Condensed"/>
              <a:sym typeface="Roboto Condensed"/>
            </a:endParaRPr>
          </a:p>
        </p:txBody>
      </p:sp>
      <mc:AlternateContent xmlns:mc="http://schemas.openxmlformats.org/markup-compatibility/2006" xmlns:p14="http://schemas.microsoft.com/office/powerpoint/2010/main">
        <mc:Choice Requires="p14">
          <p:contentPart p14:bwMode="auto" r:id="rId10">
            <p14:nvContentPartPr>
              <p14:cNvPr id="17" name="Encre 16">
                <a:extLst>
                  <a:ext uri="{FF2B5EF4-FFF2-40B4-BE49-F238E27FC236}">
                    <a16:creationId xmlns:a16="http://schemas.microsoft.com/office/drawing/2014/main" id="{8CD03896-8F81-41D7-89AF-13A4B45C9001}"/>
                  </a:ext>
                </a:extLst>
              </p14:cNvPr>
              <p14:cNvContentPartPr/>
              <p14:nvPr/>
            </p14:nvContentPartPr>
            <p14:xfrm>
              <a:off x="4495860" y="3733320"/>
              <a:ext cx="360" cy="360"/>
            </p14:xfrm>
          </p:contentPart>
        </mc:Choice>
        <mc:Fallback xmlns="">
          <p:pic>
            <p:nvPicPr>
              <p:cNvPr id="17" name="Encre 16">
                <a:extLst>
                  <a:ext uri="{FF2B5EF4-FFF2-40B4-BE49-F238E27FC236}">
                    <a16:creationId xmlns:a16="http://schemas.microsoft.com/office/drawing/2014/main" id="{8CD03896-8F81-41D7-89AF-13A4B45C9001}"/>
                  </a:ext>
                </a:extLst>
              </p:cNvPr>
              <p:cNvPicPr/>
              <p:nvPr/>
            </p:nvPicPr>
            <p:blipFill>
              <a:blip r:embed="rId11"/>
              <a:stretch>
                <a:fillRect/>
              </a:stretch>
            </p:blipFill>
            <p:spPr>
              <a:xfrm>
                <a:off x="4491540" y="3729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Encre 17">
                <a:extLst>
                  <a:ext uri="{FF2B5EF4-FFF2-40B4-BE49-F238E27FC236}">
                    <a16:creationId xmlns:a16="http://schemas.microsoft.com/office/drawing/2014/main" id="{A7EEA377-5476-4DCC-A2D8-CD62A8100D17}"/>
                  </a:ext>
                </a:extLst>
              </p14:cNvPr>
              <p14:cNvContentPartPr/>
              <p14:nvPr/>
            </p14:nvContentPartPr>
            <p14:xfrm>
              <a:off x="2247660" y="1050960"/>
              <a:ext cx="360" cy="360"/>
            </p14:xfrm>
          </p:contentPart>
        </mc:Choice>
        <mc:Fallback xmlns="">
          <p:pic>
            <p:nvPicPr>
              <p:cNvPr id="18" name="Encre 17">
                <a:extLst>
                  <a:ext uri="{FF2B5EF4-FFF2-40B4-BE49-F238E27FC236}">
                    <a16:creationId xmlns:a16="http://schemas.microsoft.com/office/drawing/2014/main" id="{A7EEA377-5476-4DCC-A2D8-CD62A8100D17}"/>
                  </a:ext>
                </a:extLst>
              </p:cNvPr>
              <p:cNvPicPr/>
              <p:nvPr/>
            </p:nvPicPr>
            <p:blipFill>
              <a:blip r:embed="rId11"/>
              <a:stretch>
                <a:fillRect/>
              </a:stretch>
            </p:blipFill>
            <p:spPr>
              <a:xfrm>
                <a:off x="2243340" y="104664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cre 18">
                <a:extLst>
                  <a:ext uri="{FF2B5EF4-FFF2-40B4-BE49-F238E27FC236}">
                    <a16:creationId xmlns:a16="http://schemas.microsoft.com/office/drawing/2014/main" id="{11152BCF-6345-47FB-8A5F-F147F36AD982}"/>
                  </a:ext>
                </a:extLst>
              </p14:cNvPr>
              <p14:cNvContentPartPr/>
              <p14:nvPr/>
            </p14:nvContentPartPr>
            <p14:xfrm>
              <a:off x="2224620" y="895800"/>
              <a:ext cx="360" cy="3600"/>
            </p14:xfrm>
          </p:contentPart>
        </mc:Choice>
        <mc:Fallback xmlns="">
          <p:pic>
            <p:nvPicPr>
              <p:cNvPr id="19" name="Encre 18">
                <a:extLst>
                  <a:ext uri="{FF2B5EF4-FFF2-40B4-BE49-F238E27FC236}">
                    <a16:creationId xmlns:a16="http://schemas.microsoft.com/office/drawing/2014/main" id="{11152BCF-6345-47FB-8A5F-F147F36AD982}"/>
                  </a:ext>
                </a:extLst>
              </p:cNvPr>
              <p:cNvPicPr/>
              <p:nvPr/>
            </p:nvPicPr>
            <p:blipFill>
              <a:blip r:embed="rId14"/>
              <a:stretch>
                <a:fillRect/>
              </a:stretch>
            </p:blipFill>
            <p:spPr>
              <a:xfrm>
                <a:off x="2220300" y="891480"/>
                <a:ext cx="9000" cy="12240"/>
              </a:xfrm>
              <a:prstGeom prst="rect">
                <a:avLst/>
              </a:prstGeom>
            </p:spPr>
          </p:pic>
        </mc:Fallback>
      </mc:AlternateContent>
      <p:grpSp>
        <p:nvGrpSpPr>
          <p:cNvPr id="22" name="Groupe 21">
            <a:extLst>
              <a:ext uri="{FF2B5EF4-FFF2-40B4-BE49-F238E27FC236}">
                <a16:creationId xmlns:a16="http://schemas.microsoft.com/office/drawing/2014/main" id="{F94A9317-A57D-4EF1-A8B8-B9FC27C4C656}"/>
              </a:ext>
            </a:extLst>
          </p:cNvPr>
          <p:cNvGrpSpPr/>
          <p:nvPr/>
        </p:nvGrpSpPr>
        <p:grpSpPr>
          <a:xfrm>
            <a:off x="4312620" y="3695160"/>
            <a:ext cx="360" cy="360"/>
            <a:chOff x="4312620" y="3695160"/>
            <a:chExt cx="360" cy="360"/>
          </a:xfrm>
        </p:grpSpPr>
        <mc:AlternateContent xmlns:mc="http://schemas.openxmlformats.org/markup-compatibility/2006" xmlns:p14="http://schemas.microsoft.com/office/powerpoint/2010/main">
          <mc:Choice Requires="p14">
            <p:contentPart p14:bwMode="auto" r:id="rId15">
              <p14:nvContentPartPr>
                <p14:cNvPr id="20" name="Encre 19">
                  <a:extLst>
                    <a:ext uri="{FF2B5EF4-FFF2-40B4-BE49-F238E27FC236}">
                      <a16:creationId xmlns:a16="http://schemas.microsoft.com/office/drawing/2014/main" id="{86D42E56-38A2-4B2C-B348-58F4F455083F}"/>
                    </a:ext>
                  </a:extLst>
                </p14:cNvPr>
                <p14:cNvContentPartPr/>
                <p14:nvPr/>
              </p14:nvContentPartPr>
              <p14:xfrm>
                <a:off x="4312620" y="3695160"/>
                <a:ext cx="360" cy="360"/>
              </p14:xfrm>
            </p:contentPart>
          </mc:Choice>
          <mc:Fallback xmlns="">
            <p:pic>
              <p:nvPicPr>
                <p:cNvPr id="20" name="Encre 19">
                  <a:extLst>
                    <a:ext uri="{FF2B5EF4-FFF2-40B4-BE49-F238E27FC236}">
                      <a16:creationId xmlns:a16="http://schemas.microsoft.com/office/drawing/2014/main" id="{86D42E56-38A2-4B2C-B348-58F4F455083F}"/>
                    </a:ext>
                  </a:extLst>
                </p:cNvPr>
                <p:cNvPicPr/>
                <p:nvPr/>
              </p:nvPicPr>
              <p:blipFill>
                <a:blip r:embed="rId11"/>
                <a:stretch>
                  <a:fillRect/>
                </a:stretch>
              </p:blipFill>
              <p:spPr>
                <a:xfrm>
                  <a:off x="4308300" y="3690840"/>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Encre 20">
                  <a:extLst>
                    <a:ext uri="{FF2B5EF4-FFF2-40B4-BE49-F238E27FC236}">
                      <a16:creationId xmlns:a16="http://schemas.microsoft.com/office/drawing/2014/main" id="{47399521-E969-42DE-8002-1C6265601104}"/>
                    </a:ext>
                  </a:extLst>
                </p14:cNvPr>
                <p14:cNvContentPartPr/>
                <p14:nvPr/>
              </p14:nvContentPartPr>
              <p14:xfrm>
                <a:off x="4312620" y="3695160"/>
                <a:ext cx="360" cy="360"/>
              </p14:xfrm>
            </p:contentPart>
          </mc:Choice>
          <mc:Fallback>
            <p:pic>
              <p:nvPicPr>
                <p:cNvPr id="21" name="Encre 20">
                  <a:extLst>
                    <a:ext uri="{FF2B5EF4-FFF2-40B4-BE49-F238E27FC236}">
                      <a16:creationId xmlns:a16="http://schemas.microsoft.com/office/drawing/2014/main" id="{47399521-E969-42DE-8002-1C6265601104}"/>
                    </a:ext>
                  </a:extLst>
                </p:cNvPr>
                <p:cNvPicPr/>
                <p:nvPr/>
              </p:nvPicPr>
              <p:blipFill>
                <a:blip r:embed="rId17"/>
                <a:stretch>
                  <a:fillRect/>
                </a:stretch>
              </p:blipFill>
              <p:spPr>
                <a:xfrm>
                  <a:off x="4308300" y="3690840"/>
                  <a:ext cx="9000" cy="90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animEffect transition="in" filter="fade">
                                      <p:cBhvr>
                                        <p:cTn id="12" dur="1000"/>
                                        <p:tgtEl>
                                          <p:spTgt spid="3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9"/>
                                        </p:tgtEl>
                                        <p:attrNameLst>
                                          <p:attrName>style.visibility</p:attrName>
                                        </p:attrNameLst>
                                      </p:cBhvr>
                                      <p:to>
                                        <p:strVal val="visible"/>
                                      </p:to>
                                    </p:set>
                                    <p:animEffect transition="in" filter="fade">
                                      <p:cBhvr>
                                        <p:cTn id="17"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8"/>
        <p:cNvGrpSpPr/>
        <p:nvPr/>
      </p:nvGrpSpPr>
      <p:grpSpPr>
        <a:xfrm>
          <a:off x="0" y="0"/>
          <a:ext cx="0" cy="0"/>
          <a:chOff x="0" y="0"/>
          <a:chExt cx="0" cy="0"/>
        </a:xfrm>
      </p:grpSpPr>
      <p:pic>
        <p:nvPicPr>
          <p:cNvPr id="429" name="Google Shape;429;p42"/>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430" name="Google Shape;430;p42"/>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2 Présentation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33" name="Google Shape;433;p42"/>
          <p:cNvSpPr/>
          <p:nvPr/>
        </p:nvSpPr>
        <p:spPr>
          <a:xfrm>
            <a:off x="3808143" y="4011310"/>
            <a:ext cx="1854000" cy="706500"/>
          </a:xfrm>
          <a:prstGeom prst="bevel">
            <a:avLst>
              <a:gd name="adj" fmla="val 12500"/>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latin typeface="Roboto Condensed"/>
                <a:ea typeface="Roboto Condensed"/>
                <a:cs typeface="Roboto Condensed"/>
                <a:sym typeface="Roboto Condensed"/>
              </a:rPr>
              <a:t>Najwa Moursli</a:t>
            </a:r>
            <a:endParaRPr sz="1200" b="1" dirty="0">
              <a:latin typeface="Roboto Condensed"/>
              <a:ea typeface="Roboto Condensed"/>
              <a:cs typeface="Roboto Condensed"/>
              <a:sym typeface="Roboto Condensed"/>
            </a:endParaRPr>
          </a:p>
          <a:p>
            <a:pPr marL="0" lvl="0" indent="0" algn="ctr" rtl="0">
              <a:spcBef>
                <a:spcPts val="0"/>
              </a:spcBef>
              <a:spcAft>
                <a:spcPts val="0"/>
              </a:spcAft>
              <a:buNone/>
            </a:pPr>
            <a:r>
              <a:rPr lang="en-GB" sz="1100" dirty="0">
                <a:solidFill>
                  <a:srgbClr val="87ADDB"/>
                </a:solidFill>
                <a:latin typeface="Roboto Condensed"/>
                <a:ea typeface="Roboto Condensed"/>
                <a:cs typeface="Roboto Condensed"/>
                <a:sym typeface="Roboto Condensed"/>
              </a:rPr>
              <a:t>Research Intern</a:t>
            </a:r>
            <a:endParaRPr sz="1100" dirty="0">
              <a:solidFill>
                <a:srgbClr val="87ADDB"/>
              </a:solidFill>
              <a:latin typeface="Roboto Condensed"/>
              <a:ea typeface="Roboto Condensed"/>
              <a:cs typeface="Roboto Condensed"/>
              <a:sym typeface="Roboto Condensed"/>
            </a:endParaRPr>
          </a:p>
        </p:txBody>
      </p:sp>
      <p:sp>
        <p:nvSpPr>
          <p:cNvPr id="438" name="Google Shape;438;p42"/>
          <p:cNvSpPr/>
          <p:nvPr/>
        </p:nvSpPr>
        <p:spPr>
          <a:xfrm>
            <a:off x="3681579" y="884478"/>
            <a:ext cx="2076464" cy="720625"/>
          </a:xfrm>
          <a:prstGeom prst="bevel">
            <a:avLst>
              <a:gd name="adj" fmla="val 12500"/>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latin typeface="Roboto Condensed"/>
                <a:ea typeface="Roboto Condensed"/>
                <a:cs typeface="Roboto Condensed"/>
                <a:sym typeface="Roboto Condensed"/>
              </a:rPr>
              <a:t>Prof. Alain DESTEXHE </a:t>
            </a:r>
            <a:endParaRPr sz="1200" b="1" dirty="0">
              <a:latin typeface="Roboto Condensed"/>
              <a:ea typeface="Roboto Condensed"/>
              <a:cs typeface="Roboto Condensed"/>
              <a:sym typeface="Roboto Condensed"/>
            </a:endParaRPr>
          </a:p>
          <a:p>
            <a:pPr marL="0" lvl="0" indent="0" algn="ctr" rtl="0">
              <a:spcBef>
                <a:spcPts val="0"/>
              </a:spcBef>
              <a:spcAft>
                <a:spcPts val="0"/>
              </a:spcAft>
              <a:buNone/>
            </a:pPr>
            <a:r>
              <a:rPr lang="en-GB" sz="1100" dirty="0">
                <a:solidFill>
                  <a:srgbClr val="87ADDB"/>
                </a:solidFill>
                <a:latin typeface="Roboto Condensed"/>
                <a:ea typeface="Roboto Condensed"/>
                <a:cs typeface="Roboto Condensed"/>
                <a:sym typeface="Roboto Condensed"/>
              </a:rPr>
              <a:t>Director of UNIC and supervisor</a:t>
            </a:r>
            <a:endParaRPr sz="1100" dirty="0">
              <a:solidFill>
                <a:srgbClr val="87ADDB"/>
              </a:solidFill>
              <a:latin typeface="Roboto Condensed"/>
              <a:ea typeface="Roboto Condensed"/>
              <a:cs typeface="Roboto Condensed"/>
              <a:sym typeface="Roboto Condensed"/>
            </a:endParaRPr>
          </a:p>
        </p:txBody>
      </p:sp>
      <p:pic>
        <p:nvPicPr>
          <p:cNvPr id="439" name="Google Shape;439;p42" descr="5-1"/>
          <p:cNvPicPr preferRelativeResize="0"/>
          <p:nvPr/>
        </p:nvPicPr>
        <p:blipFill>
          <a:blip r:embed="rId4">
            <a:alphaModFix/>
          </a:blip>
          <a:stretch>
            <a:fillRect/>
          </a:stretch>
        </p:blipFill>
        <p:spPr>
          <a:xfrm>
            <a:off x="3345838" y="884653"/>
            <a:ext cx="690336" cy="734400"/>
          </a:xfrm>
          <a:prstGeom prst="rect">
            <a:avLst/>
          </a:prstGeom>
          <a:noFill/>
          <a:ln>
            <a:noFill/>
          </a:ln>
        </p:spPr>
      </p:pic>
      <p:pic>
        <p:nvPicPr>
          <p:cNvPr id="449" name="Google Shape;449;p42" descr="5-2"/>
          <p:cNvPicPr preferRelativeResize="0"/>
          <p:nvPr/>
        </p:nvPicPr>
        <p:blipFill>
          <a:blip r:embed="rId5">
            <a:alphaModFix/>
          </a:blip>
          <a:stretch>
            <a:fillRect/>
          </a:stretch>
        </p:blipFill>
        <p:spPr>
          <a:xfrm>
            <a:off x="3420423" y="3979360"/>
            <a:ext cx="719040" cy="770400"/>
          </a:xfrm>
          <a:prstGeom prst="rect">
            <a:avLst/>
          </a:prstGeom>
          <a:noFill/>
          <a:ln>
            <a:noFill/>
          </a:ln>
        </p:spPr>
      </p:pic>
      <p:sp>
        <p:nvSpPr>
          <p:cNvPr id="450" name="Google Shape;450;p42"/>
          <p:cNvSpPr/>
          <p:nvPr/>
        </p:nvSpPr>
        <p:spPr>
          <a:xfrm>
            <a:off x="588624" y="1638017"/>
            <a:ext cx="1854000" cy="953735"/>
          </a:xfrm>
          <a:prstGeom prst="bevel">
            <a:avLst>
              <a:gd name="adj" fmla="val 12500"/>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latin typeface="Roboto Condensed"/>
                <a:ea typeface="Roboto Condensed"/>
                <a:cs typeface="Roboto Condensed"/>
                <a:sym typeface="Roboto Condensed"/>
              </a:rPr>
              <a:t>Ph.D. Depannemaecker Damien</a:t>
            </a:r>
            <a:endParaRPr sz="1200" b="1" dirty="0">
              <a:latin typeface="Roboto Condensed"/>
              <a:ea typeface="Roboto Condensed"/>
              <a:cs typeface="Roboto Condensed"/>
              <a:sym typeface="Roboto Condensed"/>
            </a:endParaRPr>
          </a:p>
          <a:p>
            <a:pPr marL="0" lvl="0" indent="0" algn="ctr" rtl="0">
              <a:spcBef>
                <a:spcPts val="0"/>
              </a:spcBef>
              <a:spcAft>
                <a:spcPts val="0"/>
              </a:spcAft>
              <a:buNone/>
            </a:pPr>
            <a:r>
              <a:rPr lang="en-GB" sz="1100" dirty="0">
                <a:solidFill>
                  <a:srgbClr val="87ADDB"/>
                </a:solidFill>
                <a:latin typeface="Roboto Condensed"/>
                <a:ea typeface="Roboto Condensed"/>
                <a:cs typeface="Roboto Condensed"/>
                <a:sym typeface="Roboto Condensed"/>
              </a:rPr>
              <a:t>Post-doc and co-supervisor</a:t>
            </a:r>
            <a:endParaRPr sz="1100" dirty="0">
              <a:solidFill>
                <a:srgbClr val="87ADDB"/>
              </a:solidFill>
              <a:latin typeface="Roboto Condensed"/>
              <a:ea typeface="Roboto Condensed"/>
              <a:cs typeface="Roboto Condensed"/>
              <a:sym typeface="Roboto Condensed"/>
            </a:endParaRPr>
          </a:p>
        </p:txBody>
      </p:sp>
      <p:pic>
        <p:nvPicPr>
          <p:cNvPr id="457" name="Google Shape;457;p42"/>
          <p:cNvPicPr preferRelativeResize="0"/>
          <p:nvPr/>
        </p:nvPicPr>
        <p:blipFill rotWithShape="1">
          <a:blip r:embed="rId6">
            <a:alphaModFix/>
          </a:blip>
          <a:srcRect r="69449" b="10"/>
          <a:stretch/>
        </p:blipFill>
        <p:spPr>
          <a:xfrm>
            <a:off x="3420423" y="4442770"/>
            <a:ext cx="323175" cy="329675"/>
          </a:xfrm>
          <a:prstGeom prst="rect">
            <a:avLst/>
          </a:prstGeom>
          <a:noFill/>
          <a:ln>
            <a:noFill/>
          </a:ln>
        </p:spPr>
      </p:pic>
      <p:pic>
        <p:nvPicPr>
          <p:cNvPr id="4" name="Image 3">
            <a:extLst>
              <a:ext uri="{FF2B5EF4-FFF2-40B4-BE49-F238E27FC236}">
                <a16:creationId xmlns:a16="http://schemas.microsoft.com/office/drawing/2014/main" id="{FF32B8D8-70EE-42D3-9A26-7BEEC929D42B}"/>
              </a:ext>
            </a:extLst>
          </p:cNvPr>
          <p:cNvPicPr>
            <a:picLocks noChangeAspect="1"/>
          </p:cNvPicPr>
          <p:nvPr/>
        </p:nvPicPr>
        <p:blipFill>
          <a:blip r:embed="rId7"/>
          <a:stretch>
            <a:fillRect/>
          </a:stretch>
        </p:blipFill>
        <p:spPr>
          <a:xfrm>
            <a:off x="3104998" y="1264172"/>
            <a:ext cx="477012" cy="37384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Google Shape;445;p42" descr="5-1">
            <a:extLst>
              <a:ext uri="{FF2B5EF4-FFF2-40B4-BE49-F238E27FC236}">
                <a16:creationId xmlns:a16="http://schemas.microsoft.com/office/drawing/2014/main" id="{222AA698-6934-4792-867B-A92F4B2EBB20}"/>
              </a:ext>
            </a:extLst>
          </p:cNvPr>
          <p:cNvPicPr preferRelativeResize="0"/>
          <p:nvPr/>
        </p:nvPicPr>
        <p:blipFill>
          <a:blip r:embed="rId4">
            <a:alphaModFix/>
          </a:blip>
          <a:stretch>
            <a:fillRect/>
          </a:stretch>
        </p:blipFill>
        <p:spPr>
          <a:xfrm>
            <a:off x="243456" y="1857352"/>
            <a:ext cx="690336" cy="734400"/>
          </a:xfrm>
          <a:prstGeom prst="rect">
            <a:avLst/>
          </a:prstGeom>
          <a:noFill/>
          <a:ln>
            <a:noFill/>
          </a:ln>
        </p:spPr>
      </p:pic>
      <p:pic>
        <p:nvPicPr>
          <p:cNvPr id="40" name="Image 39">
            <a:extLst>
              <a:ext uri="{FF2B5EF4-FFF2-40B4-BE49-F238E27FC236}">
                <a16:creationId xmlns:a16="http://schemas.microsoft.com/office/drawing/2014/main" id="{6C6115C1-F15C-4BC3-B88A-99C4D885AF90}"/>
              </a:ext>
            </a:extLst>
          </p:cNvPr>
          <p:cNvPicPr>
            <a:picLocks noChangeAspect="1"/>
          </p:cNvPicPr>
          <p:nvPr/>
        </p:nvPicPr>
        <p:blipFill>
          <a:blip r:embed="rId7"/>
          <a:stretch>
            <a:fillRect/>
          </a:stretch>
        </p:blipFill>
        <p:spPr>
          <a:xfrm>
            <a:off x="0" y="2229845"/>
            <a:ext cx="477012" cy="37384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necteur : en angle 19">
            <a:extLst>
              <a:ext uri="{FF2B5EF4-FFF2-40B4-BE49-F238E27FC236}">
                <a16:creationId xmlns:a16="http://schemas.microsoft.com/office/drawing/2014/main" id="{5FF55DAE-5563-4E2D-ACAB-F857C691F80F}"/>
              </a:ext>
            </a:extLst>
          </p:cNvPr>
          <p:cNvCxnSpPr>
            <a:cxnSpLocks/>
            <a:endCxn id="450" idx="6"/>
          </p:cNvCxnSpPr>
          <p:nvPr/>
        </p:nvCxnSpPr>
        <p:spPr>
          <a:xfrm rot="10800000" flipV="1">
            <a:off x="1515624" y="1207969"/>
            <a:ext cx="2066386" cy="430048"/>
          </a:xfrm>
          <a:prstGeom prst="bentConnector2">
            <a:avLst/>
          </a:prstGeom>
          <a:ln w="190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4" name="Connecteur : en angle 73">
            <a:extLst>
              <a:ext uri="{FF2B5EF4-FFF2-40B4-BE49-F238E27FC236}">
                <a16:creationId xmlns:a16="http://schemas.microsoft.com/office/drawing/2014/main" id="{411BACD8-85AD-4586-AB1E-FBE4739FB18A}"/>
              </a:ext>
            </a:extLst>
          </p:cNvPr>
          <p:cNvCxnSpPr>
            <a:cxnSpLocks/>
            <a:stCxn id="438" idx="0"/>
            <a:endCxn id="85" idx="6"/>
          </p:cNvCxnSpPr>
          <p:nvPr/>
        </p:nvCxnSpPr>
        <p:spPr>
          <a:xfrm>
            <a:off x="5758043" y="1244791"/>
            <a:ext cx="1796068" cy="393226"/>
          </a:xfrm>
          <a:prstGeom prst="bentConnector2">
            <a:avLst/>
          </a:prstGeom>
          <a:ln w="190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5" name="Google Shape;433;p42">
            <a:extLst>
              <a:ext uri="{FF2B5EF4-FFF2-40B4-BE49-F238E27FC236}">
                <a16:creationId xmlns:a16="http://schemas.microsoft.com/office/drawing/2014/main" id="{7A114B14-A59C-4EC5-A000-455891759CA2}"/>
              </a:ext>
            </a:extLst>
          </p:cNvPr>
          <p:cNvSpPr/>
          <p:nvPr/>
        </p:nvSpPr>
        <p:spPr>
          <a:xfrm>
            <a:off x="6552845" y="1638017"/>
            <a:ext cx="2002531" cy="953735"/>
          </a:xfrm>
          <a:prstGeom prst="bevel">
            <a:avLst>
              <a:gd name="adj" fmla="val 12500"/>
            </a:avLst>
          </a:pr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latin typeface="Roboto Condensed"/>
                <a:ea typeface="Roboto Condensed"/>
                <a:cs typeface="Roboto Condensed"/>
                <a:sym typeface="Roboto Condensed"/>
              </a:rPr>
              <a:t>Ph.D. Mallory Carlu</a:t>
            </a:r>
          </a:p>
          <a:p>
            <a:pPr marL="0" lvl="0" indent="0" algn="ctr" rtl="0">
              <a:spcBef>
                <a:spcPts val="0"/>
              </a:spcBef>
              <a:spcAft>
                <a:spcPts val="0"/>
              </a:spcAft>
              <a:buNone/>
            </a:pPr>
            <a:r>
              <a:rPr lang="en-GB" sz="1100" dirty="0">
                <a:solidFill>
                  <a:srgbClr val="87ADDB"/>
                </a:solidFill>
                <a:latin typeface="Roboto Condensed"/>
                <a:ea typeface="Roboto Condensed"/>
                <a:cs typeface="Roboto Condensed"/>
                <a:sym typeface="Roboto Condensed"/>
              </a:rPr>
              <a:t>Post-doc and </a:t>
            </a:r>
          </a:p>
          <a:p>
            <a:pPr marL="0" lvl="0" indent="0" algn="ctr" rtl="0">
              <a:spcBef>
                <a:spcPts val="0"/>
              </a:spcBef>
              <a:spcAft>
                <a:spcPts val="0"/>
              </a:spcAft>
              <a:buNone/>
            </a:pPr>
            <a:r>
              <a:rPr lang="en-GB" sz="1100" dirty="0">
                <a:solidFill>
                  <a:srgbClr val="87ADDB"/>
                </a:solidFill>
                <a:latin typeface="Roboto Condensed"/>
                <a:ea typeface="Roboto Condensed"/>
                <a:cs typeface="Roboto Condensed"/>
                <a:sym typeface="Roboto Condensed"/>
              </a:rPr>
              <a:t>co-supervisor</a:t>
            </a:r>
          </a:p>
        </p:txBody>
      </p:sp>
      <p:pic>
        <p:nvPicPr>
          <p:cNvPr id="92" name="Google Shape;445;p42" descr="5-1">
            <a:extLst>
              <a:ext uri="{FF2B5EF4-FFF2-40B4-BE49-F238E27FC236}">
                <a16:creationId xmlns:a16="http://schemas.microsoft.com/office/drawing/2014/main" id="{FF28E81F-A2F7-4B19-9564-248F1B53BF45}"/>
              </a:ext>
            </a:extLst>
          </p:cNvPr>
          <p:cNvPicPr preferRelativeResize="0"/>
          <p:nvPr/>
        </p:nvPicPr>
        <p:blipFill>
          <a:blip r:embed="rId4">
            <a:alphaModFix/>
          </a:blip>
          <a:stretch>
            <a:fillRect/>
          </a:stretch>
        </p:blipFill>
        <p:spPr>
          <a:xfrm>
            <a:off x="6207677" y="1857352"/>
            <a:ext cx="690336" cy="734400"/>
          </a:xfrm>
          <a:prstGeom prst="rect">
            <a:avLst/>
          </a:prstGeom>
          <a:noFill/>
          <a:ln>
            <a:noFill/>
          </a:ln>
        </p:spPr>
      </p:pic>
      <p:pic>
        <p:nvPicPr>
          <p:cNvPr id="93" name="Image 92">
            <a:extLst>
              <a:ext uri="{FF2B5EF4-FFF2-40B4-BE49-F238E27FC236}">
                <a16:creationId xmlns:a16="http://schemas.microsoft.com/office/drawing/2014/main" id="{54EF7E84-9001-4670-87C8-D47D88975A39}"/>
              </a:ext>
            </a:extLst>
          </p:cNvPr>
          <p:cNvPicPr>
            <a:picLocks noChangeAspect="1"/>
          </p:cNvPicPr>
          <p:nvPr/>
        </p:nvPicPr>
        <p:blipFill>
          <a:blip r:embed="rId7"/>
          <a:stretch>
            <a:fillRect/>
          </a:stretch>
        </p:blipFill>
        <p:spPr>
          <a:xfrm>
            <a:off x="5969171" y="2265222"/>
            <a:ext cx="477012" cy="37384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4" name="Connecteur : en angle 93">
            <a:extLst>
              <a:ext uri="{FF2B5EF4-FFF2-40B4-BE49-F238E27FC236}">
                <a16:creationId xmlns:a16="http://schemas.microsoft.com/office/drawing/2014/main" id="{57D84DAA-F6D1-47A5-B2CB-A490A2DE60EB}"/>
              </a:ext>
            </a:extLst>
          </p:cNvPr>
          <p:cNvCxnSpPr>
            <a:cxnSpLocks/>
            <a:stCxn id="450" idx="2"/>
            <a:endCxn id="433" idx="6"/>
          </p:cNvCxnSpPr>
          <p:nvPr/>
        </p:nvCxnSpPr>
        <p:spPr>
          <a:xfrm rot="16200000" flipH="1">
            <a:off x="2415604" y="1691771"/>
            <a:ext cx="1419558" cy="3219519"/>
          </a:xfrm>
          <a:prstGeom prst="bentConnector3">
            <a:avLst>
              <a:gd name="adj1" fmla="val 50000"/>
            </a:avLst>
          </a:prstGeom>
          <a:ln w="190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0" name="Connecteur : en angle 99">
            <a:extLst>
              <a:ext uri="{FF2B5EF4-FFF2-40B4-BE49-F238E27FC236}">
                <a16:creationId xmlns:a16="http://schemas.microsoft.com/office/drawing/2014/main" id="{E0763926-CD11-41FB-853E-6897F27A5F96}"/>
              </a:ext>
            </a:extLst>
          </p:cNvPr>
          <p:cNvCxnSpPr>
            <a:cxnSpLocks/>
            <a:stCxn id="85" idx="2"/>
            <a:endCxn id="433" idx="6"/>
          </p:cNvCxnSpPr>
          <p:nvPr/>
        </p:nvCxnSpPr>
        <p:spPr>
          <a:xfrm rot="5400000">
            <a:off x="5434848" y="1892047"/>
            <a:ext cx="1419558" cy="2818968"/>
          </a:xfrm>
          <a:prstGeom prst="bentConnector3">
            <a:avLst>
              <a:gd name="adj1" fmla="val 50000"/>
            </a:avLst>
          </a:prstGeom>
          <a:ln w="190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 name="Connecteur droit avec flèche 2">
            <a:extLst>
              <a:ext uri="{FF2B5EF4-FFF2-40B4-BE49-F238E27FC236}">
                <a16:creationId xmlns:a16="http://schemas.microsoft.com/office/drawing/2014/main" id="{502413D1-09AD-437B-BF90-1B10EED1EF6B}"/>
              </a:ext>
            </a:extLst>
          </p:cNvPr>
          <p:cNvCxnSpPr>
            <a:stCxn id="438" idx="2"/>
            <a:endCxn id="433" idx="6"/>
          </p:cNvCxnSpPr>
          <p:nvPr/>
        </p:nvCxnSpPr>
        <p:spPr>
          <a:xfrm>
            <a:off x="4719811" y="1605103"/>
            <a:ext cx="15332" cy="2406207"/>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3"/>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467" name="Google Shape;467;p43"/>
          <p:cNvSpPr/>
          <p:nvPr/>
        </p:nvSpPr>
        <p:spPr>
          <a:xfrm>
            <a:off x="4115000" y="2387100"/>
            <a:ext cx="931500" cy="539700"/>
          </a:xfrm>
          <a:prstGeom prst="notched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68" name="Google Shape;468;p43"/>
          <p:cNvGraphicFramePr/>
          <p:nvPr/>
        </p:nvGraphicFramePr>
        <p:xfrm>
          <a:off x="0" y="975"/>
          <a:ext cx="9144000" cy="152400"/>
        </p:xfrm>
        <a:graphic>
          <a:graphicData uri="http://schemas.openxmlformats.org/drawingml/2006/table">
            <a:tbl>
              <a:tblPr>
                <a:noFill/>
                <a:tableStyleId>{9CBDD2CD-6B39-4C49-9D3B-27C4318AD9B3}</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1475">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L="91425" marR="91425" marT="0" marB="0" anchor="ctr">
                    <a:lnL w="9525" cap="flat" cmpd="sng">
                      <a:solidFill>
                        <a:srgbClr val="000000">
                          <a:alpha val="0"/>
                        </a:srgb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b="1">
                          <a:solidFill>
                            <a:schemeClr val="accent6"/>
                          </a:solidFill>
                          <a:latin typeface="Roboto Condensed"/>
                          <a:ea typeface="Roboto Condensed"/>
                          <a:cs typeface="Roboto Condensed"/>
                          <a:sym typeface="Roboto Condensed"/>
                        </a:rPr>
                        <a:t>2 Présentation</a:t>
                      </a:r>
                      <a:endParaRPr sz="1000" b="1"/>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L="91425" marR="91425" marT="0" marB="0" anchor="ctr">
                    <a:lnL w="9525" cap="flat" cmpd="sng">
                      <a:solidFill>
                        <a:schemeClr val="accent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69" name="Google Shape;469;p43"/>
          <p:cNvPicPr preferRelativeResize="0"/>
          <p:nvPr/>
        </p:nvPicPr>
        <p:blipFill rotWithShape="1">
          <a:blip r:embed="rId4">
            <a:alphaModFix/>
          </a:blip>
          <a:srcRect l="26880" t="18305" r="4001" b="48012"/>
          <a:stretch/>
        </p:blipFill>
        <p:spPr>
          <a:xfrm>
            <a:off x="5433098" y="2216223"/>
            <a:ext cx="1738327" cy="847101"/>
          </a:xfrm>
          <a:prstGeom prst="rect">
            <a:avLst/>
          </a:prstGeom>
          <a:noFill/>
          <a:ln>
            <a:noFill/>
          </a:ln>
        </p:spPr>
      </p:pic>
      <p:pic>
        <p:nvPicPr>
          <p:cNvPr id="470" name="Google Shape;470;p43"/>
          <p:cNvPicPr preferRelativeResize="0"/>
          <p:nvPr/>
        </p:nvPicPr>
        <p:blipFill>
          <a:blip r:embed="rId5">
            <a:alphaModFix/>
          </a:blip>
          <a:stretch>
            <a:fillRect/>
          </a:stretch>
        </p:blipFill>
        <p:spPr>
          <a:xfrm>
            <a:off x="306275" y="1932072"/>
            <a:ext cx="1415400" cy="1415400"/>
          </a:xfrm>
          <a:prstGeom prst="ellipse">
            <a:avLst/>
          </a:prstGeom>
          <a:noFill/>
          <a:ln>
            <a:noFill/>
          </a:ln>
        </p:spPr>
      </p:pic>
      <p:grpSp>
        <p:nvGrpSpPr>
          <p:cNvPr id="471" name="Google Shape;471;p43"/>
          <p:cNvGrpSpPr/>
          <p:nvPr/>
        </p:nvGrpSpPr>
        <p:grpSpPr>
          <a:xfrm>
            <a:off x="2939859" y="2254549"/>
            <a:ext cx="771029" cy="770448"/>
            <a:chOff x="722075" y="1090950"/>
            <a:chExt cx="1376100" cy="1356900"/>
          </a:xfrm>
        </p:grpSpPr>
        <p:sp>
          <p:nvSpPr>
            <p:cNvPr id="472" name="Google Shape;472;p43"/>
            <p:cNvSpPr/>
            <p:nvPr/>
          </p:nvSpPr>
          <p:spPr>
            <a:xfrm>
              <a:off x="722075" y="1090950"/>
              <a:ext cx="1376100" cy="1356900"/>
            </a:xfrm>
            <a:prstGeom prst="ellipse">
              <a:avLst/>
            </a:prstGeom>
            <a:solidFill>
              <a:schemeClr val="lt2"/>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43"/>
            <p:cNvGrpSpPr/>
            <p:nvPr/>
          </p:nvGrpSpPr>
          <p:grpSpPr>
            <a:xfrm>
              <a:off x="1106270" y="1345839"/>
              <a:ext cx="760125" cy="847119"/>
              <a:chOff x="4325938" y="1744663"/>
              <a:chExt cx="1241426" cy="1338261"/>
            </a:xfrm>
          </p:grpSpPr>
          <p:sp>
            <p:nvSpPr>
              <p:cNvPr id="474" name="Google Shape;474;p43"/>
              <p:cNvSpPr/>
              <p:nvPr/>
            </p:nvSpPr>
            <p:spPr>
              <a:xfrm>
                <a:off x="5176838" y="2714625"/>
                <a:ext cx="104775" cy="104775"/>
              </a:xfrm>
              <a:custGeom>
                <a:avLst/>
                <a:gdLst/>
                <a:ahLst/>
                <a:cxnLst/>
                <a:rect l="l" t="t" r="r" b="b"/>
                <a:pathLst>
                  <a:path w="132" h="131" extrusionOk="0">
                    <a:moveTo>
                      <a:pt x="66" y="0"/>
                    </a:moveTo>
                    <a:lnTo>
                      <a:pt x="92" y="6"/>
                    </a:lnTo>
                    <a:lnTo>
                      <a:pt x="112" y="20"/>
                    </a:lnTo>
                    <a:lnTo>
                      <a:pt x="126" y="39"/>
                    </a:lnTo>
                    <a:lnTo>
                      <a:pt x="132" y="65"/>
                    </a:lnTo>
                    <a:lnTo>
                      <a:pt x="126" y="91"/>
                    </a:lnTo>
                    <a:lnTo>
                      <a:pt x="112" y="111"/>
                    </a:lnTo>
                    <a:lnTo>
                      <a:pt x="92" y="125"/>
                    </a:lnTo>
                    <a:lnTo>
                      <a:pt x="66" y="131"/>
                    </a:lnTo>
                    <a:lnTo>
                      <a:pt x="40" y="125"/>
                    </a:lnTo>
                    <a:lnTo>
                      <a:pt x="20" y="111"/>
                    </a:lnTo>
                    <a:lnTo>
                      <a:pt x="6" y="91"/>
                    </a:lnTo>
                    <a:lnTo>
                      <a:pt x="0" y="65"/>
                    </a:lnTo>
                    <a:lnTo>
                      <a:pt x="6" y="39"/>
                    </a:lnTo>
                    <a:lnTo>
                      <a:pt x="20" y="20"/>
                    </a:lnTo>
                    <a:lnTo>
                      <a:pt x="40" y="6"/>
                    </a:lnTo>
                    <a:lnTo>
                      <a:pt x="66"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475" name="Google Shape;475;p43"/>
              <p:cNvSpPr/>
              <p:nvPr/>
            </p:nvSpPr>
            <p:spPr>
              <a:xfrm>
                <a:off x="4892676" y="2447925"/>
                <a:ext cx="674688" cy="634999"/>
              </a:xfrm>
              <a:custGeom>
                <a:avLst/>
                <a:gdLst/>
                <a:ahLst/>
                <a:cxnLst/>
                <a:rect l="l" t="t" r="r" b="b"/>
                <a:pathLst>
                  <a:path w="852" h="799" extrusionOk="0">
                    <a:moveTo>
                      <a:pt x="363" y="642"/>
                    </a:moveTo>
                    <a:lnTo>
                      <a:pt x="393" y="667"/>
                    </a:lnTo>
                    <a:lnTo>
                      <a:pt x="425" y="689"/>
                    </a:lnTo>
                    <a:lnTo>
                      <a:pt x="457" y="667"/>
                    </a:lnTo>
                    <a:lnTo>
                      <a:pt x="487" y="642"/>
                    </a:lnTo>
                    <a:lnTo>
                      <a:pt x="437" y="644"/>
                    </a:lnTo>
                    <a:lnTo>
                      <a:pt x="413" y="644"/>
                    </a:lnTo>
                    <a:lnTo>
                      <a:pt x="363" y="642"/>
                    </a:lnTo>
                    <a:close/>
                    <a:moveTo>
                      <a:pt x="678" y="602"/>
                    </a:moveTo>
                    <a:lnTo>
                      <a:pt x="622" y="620"/>
                    </a:lnTo>
                    <a:lnTo>
                      <a:pt x="565" y="632"/>
                    </a:lnTo>
                    <a:lnTo>
                      <a:pt x="549" y="648"/>
                    </a:lnTo>
                    <a:lnTo>
                      <a:pt x="509" y="685"/>
                    </a:lnTo>
                    <a:lnTo>
                      <a:pt x="469" y="719"/>
                    </a:lnTo>
                    <a:lnTo>
                      <a:pt x="505" y="737"/>
                    </a:lnTo>
                    <a:lnTo>
                      <a:pt x="539" y="747"/>
                    </a:lnTo>
                    <a:lnTo>
                      <a:pt x="573" y="751"/>
                    </a:lnTo>
                    <a:lnTo>
                      <a:pt x="600" y="747"/>
                    </a:lnTo>
                    <a:lnTo>
                      <a:pt x="624" y="737"/>
                    </a:lnTo>
                    <a:lnTo>
                      <a:pt x="644" y="719"/>
                    </a:lnTo>
                    <a:lnTo>
                      <a:pt x="660" y="697"/>
                    </a:lnTo>
                    <a:lnTo>
                      <a:pt x="670" y="669"/>
                    </a:lnTo>
                    <a:lnTo>
                      <a:pt x="676" y="638"/>
                    </a:lnTo>
                    <a:lnTo>
                      <a:pt x="678" y="602"/>
                    </a:lnTo>
                    <a:close/>
                    <a:moveTo>
                      <a:pt x="174" y="602"/>
                    </a:moveTo>
                    <a:lnTo>
                      <a:pt x="174" y="638"/>
                    </a:lnTo>
                    <a:lnTo>
                      <a:pt x="180" y="669"/>
                    </a:lnTo>
                    <a:lnTo>
                      <a:pt x="192" y="697"/>
                    </a:lnTo>
                    <a:lnTo>
                      <a:pt x="206" y="719"/>
                    </a:lnTo>
                    <a:lnTo>
                      <a:pt x="226" y="737"/>
                    </a:lnTo>
                    <a:lnTo>
                      <a:pt x="250" y="747"/>
                    </a:lnTo>
                    <a:lnTo>
                      <a:pt x="279" y="751"/>
                    </a:lnTo>
                    <a:lnTo>
                      <a:pt x="311" y="747"/>
                    </a:lnTo>
                    <a:lnTo>
                      <a:pt x="345" y="737"/>
                    </a:lnTo>
                    <a:lnTo>
                      <a:pt x="383" y="719"/>
                    </a:lnTo>
                    <a:lnTo>
                      <a:pt x="341" y="685"/>
                    </a:lnTo>
                    <a:lnTo>
                      <a:pt x="301" y="648"/>
                    </a:lnTo>
                    <a:lnTo>
                      <a:pt x="285" y="632"/>
                    </a:lnTo>
                    <a:lnTo>
                      <a:pt x="228" y="620"/>
                    </a:lnTo>
                    <a:lnTo>
                      <a:pt x="174" y="602"/>
                    </a:lnTo>
                    <a:close/>
                    <a:moveTo>
                      <a:pt x="658" y="488"/>
                    </a:moveTo>
                    <a:lnTo>
                      <a:pt x="632" y="528"/>
                    </a:lnTo>
                    <a:lnTo>
                      <a:pt x="630" y="530"/>
                    </a:lnTo>
                    <a:lnTo>
                      <a:pt x="620" y="546"/>
                    </a:lnTo>
                    <a:lnTo>
                      <a:pt x="612" y="556"/>
                    </a:lnTo>
                    <a:lnTo>
                      <a:pt x="604" y="566"/>
                    </a:lnTo>
                    <a:lnTo>
                      <a:pt x="596" y="576"/>
                    </a:lnTo>
                    <a:lnTo>
                      <a:pt x="636" y="564"/>
                    </a:lnTo>
                    <a:lnTo>
                      <a:pt x="672" y="550"/>
                    </a:lnTo>
                    <a:lnTo>
                      <a:pt x="658" y="488"/>
                    </a:lnTo>
                    <a:close/>
                    <a:moveTo>
                      <a:pt x="192" y="488"/>
                    </a:moveTo>
                    <a:lnTo>
                      <a:pt x="178" y="550"/>
                    </a:lnTo>
                    <a:lnTo>
                      <a:pt x="214" y="564"/>
                    </a:lnTo>
                    <a:lnTo>
                      <a:pt x="254" y="576"/>
                    </a:lnTo>
                    <a:lnTo>
                      <a:pt x="246" y="566"/>
                    </a:lnTo>
                    <a:lnTo>
                      <a:pt x="238" y="556"/>
                    </a:lnTo>
                    <a:lnTo>
                      <a:pt x="230" y="546"/>
                    </a:lnTo>
                    <a:lnTo>
                      <a:pt x="220" y="530"/>
                    </a:lnTo>
                    <a:lnTo>
                      <a:pt x="218" y="528"/>
                    </a:lnTo>
                    <a:lnTo>
                      <a:pt x="192" y="488"/>
                    </a:lnTo>
                    <a:close/>
                    <a:moveTo>
                      <a:pt x="726" y="297"/>
                    </a:moveTo>
                    <a:lnTo>
                      <a:pt x="726" y="301"/>
                    </a:lnTo>
                    <a:lnTo>
                      <a:pt x="710" y="367"/>
                    </a:lnTo>
                    <a:lnTo>
                      <a:pt x="688" y="426"/>
                    </a:lnTo>
                    <a:lnTo>
                      <a:pt x="706" y="478"/>
                    </a:lnTo>
                    <a:lnTo>
                      <a:pt x="718" y="528"/>
                    </a:lnTo>
                    <a:lnTo>
                      <a:pt x="754" y="502"/>
                    </a:lnTo>
                    <a:lnTo>
                      <a:pt x="780" y="472"/>
                    </a:lnTo>
                    <a:lnTo>
                      <a:pt x="798" y="442"/>
                    </a:lnTo>
                    <a:lnTo>
                      <a:pt x="802" y="410"/>
                    </a:lnTo>
                    <a:lnTo>
                      <a:pt x="798" y="380"/>
                    </a:lnTo>
                    <a:lnTo>
                      <a:pt x="784" y="351"/>
                    </a:lnTo>
                    <a:lnTo>
                      <a:pt x="758" y="323"/>
                    </a:lnTo>
                    <a:lnTo>
                      <a:pt x="726" y="297"/>
                    </a:lnTo>
                    <a:close/>
                    <a:moveTo>
                      <a:pt x="124" y="297"/>
                    </a:moveTo>
                    <a:lnTo>
                      <a:pt x="92" y="323"/>
                    </a:lnTo>
                    <a:lnTo>
                      <a:pt x="68" y="351"/>
                    </a:lnTo>
                    <a:lnTo>
                      <a:pt x="52" y="380"/>
                    </a:lnTo>
                    <a:lnTo>
                      <a:pt x="48" y="410"/>
                    </a:lnTo>
                    <a:lnTo>
                      <a:pt x="52" y="442"/>
                    </a:lnTo>
                    <a:lnTo>
                      <a:pt x="70" y="472"/>
                    </a:lnTo>
                    <a:lnTo>
                      <a:pt x="96" y="502"/>
                    </a:lnTo>
                    <a:lnTo>
                      <a:pt x="132" y="528"/>
                    </a:lnTo>
                    <a:lnTo>
                      <a:pt x="144" y="478"/>
                    </a:lnTo>
                    <a:lnTo>
                      <a:pt x="162" y="426"/>
                    </a:lnTo>
                    <a:lnTo>
                      <a:pt x="140" y="367"/>
                    </a:lnTo>
                    <a:lnTo>
                      <a:pt x="126" y="301"/>
                    </a:lnTo>
                    <a:lnTo>
                      <a:pt x="124" y="297"/>
                    </a:lnTo>
                    <a:close/>
                    <a:moveTo>
                      <a:pt x="588" y="241"/>
                    </a:moveTo>
                    <a:lnTo>
                      <a:pt x="616" y="281"/>
                    </a:lnTo>
                    <a:lnTo>
                      <a:pt x="660" y="363"/>
                    </a:lnTo>
                    <a:lnTo>
                      <a:pt x="672" y="323"/>
                    </a:lnTo>
                    <a:lnTo>
                      <a:pt x="678" y="283"/>
                    </a:lnTo>
                    <a:lnTo>
                      <a:pt x="680" y="273"/>
                    </a:lnTo>
                    <a:lnTo>
                      <a:pt x="636" y="255"/>
                    </a:lnTo>
                    <a:lnTo>
                      <a:pt x="588" y="241"/>
                    </a:lnTo>
                    <a:close/>
                    <a:moveTo>
                      <a:pt x="262" y="241"/>
                    </a:moveTo>
                    <a:lnTo>
                      <a:pt x="214" y="255"/>
                    </a:lnTo>
                    <a:lnTo>
                      <a:pt x="170" y="273"/>
                    </a:lnTo>
                    <a:lnTo>
                      <a:pt x="172" y="283"/>
                    </a:lnTo>
                    <a:lnTo>
                      <a:pt x="178" y="323"/>
                    </a:lnTo>
                    <a:lnTo>
                      <a:pt x="190" y="363"/>
                    </a:lnTo>
                    <a:lnTo>
                      <a:pt x="234" y="281"/>
                    </a:lnTo>
                    <a:lnTo>
                      <a:pt x="262" y="241"/>
                    </a:lnTo>
                    <a:close/>
                    <a:moveTo>
                      <a:pt x="425" y="225"/>
                    </a:moveTo>
                    <a:lnTo>
                      <a:pt x="375" y="225"/>
                    </a:lnTo>
                    <a:lnTo>
                      <a:pt x="331" y="229"/>
                    </a:lnTo>
                    <a:lnTo>
                      <a:pt x="301" y="267"/>
                    </a:lnTo>
                    <a:lnTo>
                      <a:pt x="275" y="307"/>
                    </a:lnTo>
                    <a:lnTo>
                      <a:pt x="244" y="365"/>
                    </a:lnTo>
                    <a:lnTo>
                      <a:pt x="216" y="424"/>
                    </a:lnTo>
                    <a:lnTo>
                      <a:pt x="234" y="462"/>
                    </a:lnTo>
                    <a:lnTo>
                      <a:pt x="258" y="502"/>
                    </a:lnTo>
                    <a:lnTo>
                      <a:pt x="274" y="524"/>
                    </a:lnTo>
                    <a:lnTo>
                      <a:pt x="285" y="542"/>
                    </a:lnTo>
                    <a:lnTo>
                      <a:pt x="297" y="556"/>
                    </a:lnTo>
                    <a:lnTo>
                      <a:pt x="313" y="572"/>
                    </a:lnTo>
                    <a:lnTo>
                      <a:pt x="319" y="578"/>
                    </a:lnTo>
                    <a:lnTo>
                      <a:pt x="329" y="590"/>
                    </a:lnTo>
                    <a:lnTo>
                      <a:pt x="413" y="596"/>
                    </a:lnTo>
                    <a:lnTo>
                      <a:pt x="437" y="596"/>
                    </a:lnTo>
                    <a:lnTo>
                      <a:pt x="521" y="590"/>
                    </a:lnTo>
                    <a:lnTo>
                      <a:pt x="531" y="578"/>
                    </a:lnTo>
                    <a:lnTo>
                      <a:pt x="539" y="572"/>
                    </a:lnTo>
                    <a:lnTo>
                      <a:pt x="553" y="556"/>
                    </a:lnTo>
                    <a:lnTo>
                      <a:pt x="565" y="542"/>
                    </a:lnTo>
                    <a:lnTo>
                      <a:pt x="576" y="524"/>
                    </a:lnTo>
                    <a:lnTo>
                      <a:pt x="592" y="502"/>
                    </a:lnTo>
                    <a:lnTo>
                      <a:pt x="616" y="462"/>
                    </a:lnTo>
                    <a:lnTo>
                      <a:pt x="636" y="424"/>
                    </a:lnTo>
                    <a:lnTo>
                      <a:pt x="608" y="365"/>
                    </a:lnTo>
                    <a:lnTo>
                      <a:pt x="574" y="307"/>
                    </a:lnTo>
                    <a:lnTo>
                      <a:pt x="549" y="267"/>
                    </a:lnTo>
                    <a:lnTo>
                      <a:pt x="519" y="229"/>
                    </a:lnTo>
                    <a:lnTo>
                      <a:pt x="475" y="225"/>
                    </a:lnTo>
                    <a:lnTo>
                      <a:pt x="425" y="225"/>
                    </a:lnTo>
                    <a:close/>
                    <a:moveTo>
                      <a:pt x="425" y="135"/>
                    </a:moveTo>
                    <a:lnTo>
                      <a:pt x="377" y="177"/>
                    </a:lnTo>
                    <a:lnTo>
                      <a:pt x="409" y="177"/>
                    </a:lnTo>
                    <a:lnTo>
                      <a:pt x="441" y="177"/>
                    </a:lnTo>
                    <a:lnTo>
                      <a:pt x="473" y="177"/>
                    </a:lnTo>
                    <a:lnTo>
                      <a:pt x="425" y="135"/>
                    </a:lnTo>
                    <a:close/>
                    <a:moveTo>
                      <a:pt x="580" y="48"/>
                    </a:moveTo>
                    <a:lnTo>
                      <a:pt x="543" y="54"/>
                    </a:lnTo>
                    <a:lnTo>
                      <a:pt x="503" y="72"/>
                    </a:lnTo>
                    <a:lnTo>
                      <a:pt x="457" y="99"/>
                    </a:lnTo>
                    <a:lnTo>
                      <a:pt x="501" y="139"/>
                    </a:lnTo>
                    <a:lnTo>
                      <a:pt x="545" y="185"/>
                    </a:lnTo>
                    <a:lnTo>
                      <a:pt x="596" y="193"/>
                    </a:lnTo>
                    <a:lnTo>
                      <a:pt x="644" y="207"/>
                    </a:lnTo>
                    <a:lnTo>
                      <a:pt x="688" y="223"/>
                    </a:lnTo>
                    <a:lnTo>
                      <a:pt x="688" y="221"/>
                    </a:lnTo>
                    <a:lnTo>
                      <a:pt x="688" y="179"/>
                    </a:lnTo>
                    <a:lnTo>
                      <a:pt x="682" y="141"/>
                    </a:lnTo>
                    <a:lnTo>
                      <a:pt x="670" y="107"/>
                    </a:lnTo>
                    <a:lnTo>
                      <a:pt x="656" y="82"/>
                    </a:lnTo>
                    <a:lnTo>
                      <a:pt x="636" y="64"/>
                    </a:lnTo>
                    <a:lnTo>
                      <a:pt x="610" y="52"/>
                    </a:lnTo>
                    <a:lnTo>
                      <a:pt x="580" y="48"/>
                    </a:lnTo>
                    <a:close/>
                    <a:moveTo>
                      <a:pt x="270" y="48"/>
                    </a:moveTo>
                    <a:lnTo>
                      <a:pt x="240" y="52"/>
                    </a:lnTo>
                    <a:lnTo>
                      <a:pt x="214" y="64"/>
                    </a:lnTo>
                    <a:lnTo>
                      <a:pt x="194" y="82"/>
                    </a:lnTo>
                    <a:lnTo>
                      <a:pt x="180" y="107"/>
                    </a:lnTo>
                    <a:lnTo>
                      <a:pt x="168" y="141"/>
                    </a:lnTo>
                    <a:lnTo>
                      <a:pt x="162" y="179"/>
                    </a:lnTo>
                    <a:lnTo>
                      <a:pt x="162" y="221"/>
                    </a:lnTo>
                    <a:lnTo>
                      <a:pt x="162" y="223"/>
                    </a:lnTo>
                    <a:lnTo>
                      <a:pt x="206" y="207"/>
                    </a:lnTo>
                    <a:lnTo>
                      <a:pt x="256" y="193"/>
                    </a:lnTo>
                    <a:lnTo>
                      <a:pt x="305" y="185"/>
                    </a:lnTo>
                    <a:lnTo>
                      <a:pt x="349" y="139"/>
                    </a:lnTo>
                    <a:lnTo>
                      <a:pt x="393" y="99"/>
                    </a:lnTo>
                    <a:lnTo>
                      <a:pt x="347" y="72"/>
                    </a:lnTo>
                    <a:lnTo>
                      <a:pt x="307" y="54"/>
                    </a:lnTo>
                    <a:lnTo>
                      <a:pt x="270" y="48"/>
                    </a:lnTo>
                    <a:close/>
                    <a:moveTo>
                      <a:pt x="270" y="0"/>
                    </a:moveTo>
                    <a:lnTo>
                      <a:pt x="305" y="4"/>
                    </a:lnTo>
                    <a:lnTo>
                      <a:pt x="343" y="16"/>
                    </a:lnTo>
                    <a:lnTo>
                      <a:pt x="383" y="36"/>
                    </a:lnTo>
                    <a:lnTo>
                      <a:pt x="425" y="64"/>
                    </a:lnTo>
                    <a:lnTo>
                      <a:pt x="467" y="36"/>
                    </a:lnTo>
                    <a:lnTo>
                      <a:pt x="507" y="16"/>
                    </a:lnTo>
                    <a:lnTo>
                      <a:pt x="545" y="4"/>
                    </a:lnTo>
                    <a:lnTo>
                      <a:pt x="580" y="0"/>
                    </a:lnTo>
                    <a:lnTo>
                      <a:pt x="610" y="4"/>
                    </a:lnTo>
                    <a:lnTo>
                      <a:pt x="638" y="12"/>
                    </a:lnTo>
                    <a:lnTo>
                      <a:pt x="662" y="24"/>
                    </a:lnTo>
                    <a:lnTo>
                      <a:pt x="688" y="46"/>
                    </a:lnTo>
                    <a:lnTo>
                      <a:pt x="708" y="74"/>
                    </a:lnTo>
                    <a:lnTo>
                      <a:pt x="722" y="109"/>
                    </a:lnTo>
                    <a:lnTo>
                      <a:pt x="732" y="149"/>
                    </a:lnTo>
                    <a:lnTo>
                      <a:pt x="736" y="191"/>
                    </a:lnTo>
                    <a:lnTo>
                      <a:pt x="736" y="237"/>
                    </a:lnTo>
                    <a:lnTo>
                      <a:pt x="736" y="247"/>
                    </a:lnTo>
                    <a:lnTo>
                      <a:pt x="776" y="275"/>
                    </a:lnTo>
                    <a:lnTo>
                      <a:pt x="808" y="305"/>
                    </a:lnTo>
                    <a:lnTo>
                      <a:pt x="832" y="339"/>
                    </a:lnTo>
                    <a:lnTo>
                      <a:pt x="846" y="372"/>
                    </a:lnTo>
                    <a:lnTo>
                      <a:pt x="852" y="410"/>
                    </a:lnTo>
                    <a:lnTo>
                      <a:pt x="846" y="448"/>
                    </a:lnTo>
                    <a:lnTo>
                      <a:pt x="830" y="484"/>
                    </a:lnTo>
                    <a:lnTo>
                      <a:pt x="804" y="520"/>
                    </a:lnTo>
                    <a:lnTo>
                      <a:pt x="770" y="550"/>
                    </a:lnTo>
                    <a:lnTo>
                      <a:pt x="724" y="580"/>
                    </a:lnTo>
                    <a:lnTo>
                      <a:pt x="724" y="582"/>
                    </a:lnTo>
                    <a:lnTo>
                      <a:pt x="726" y="636"/>
                    </a:lnTo>
                    <a:lnTo>
                      <a:pt x="718" y="681"/>
                    </a:lnTo>
                    <a:lnTo>
                      <a:pt x="702" y="721"/>
                    </a:lnTo>
                    <a:lnTo>
                      <a:pt x="680" y="753"/>
                    </a:lnTo>
                    <a:lnTo>
                      <a:pt x="652" y="779"/>
                    </a:lnTo>
                    <a:lnTo>
                      <a:pt x="628" y="791"/>
                    </a:lnTo>
                    <a:lnTo>
                      <a:pt x="602" y="797"/>
                    </a:lnTo>
                    <a:lnTo>
                      <a:pt x="574" y="799"/>
                    </a:lnTo>
                    <a:lnTo>
                      <a:pt x="574" y="799"/>
                    </a:lnTo>
                    <a:lnTo>
                      <a:pt x="527" y="795"/>
                    </a:lnTo>
                    <a:lnTo>
                      <a:pt x="477" y="777"/>
                    </a:lnTo>
                    <a:lnTo>
                      <a:pt x="425" y="749"/>
                    </a:lnTo>
                    <a:lnTo>
                      <a:pt x="373" y="777"/>
                    </a:lnTo>
                    <a:lnTo>
                      <a:pt x="323" y="795"/>
                    </a:lnTo>
                    <a:lnTo>
                      <a:pt x="277" y="799"/>
                    </a:lnTo>
                    <a:lnTo>
                      <a:pt x="248" y="797"/>
                    </a:lnTo>
                    <a:lnTo>
                      <a:pt x="222" y="791"/>
                    </a:lnTo>
                    <a:lnTo>
                      <a:pt x="198" y="779"/>
                    </a:lnTo>
                    <a:lnTo>
                      <a:pt x="170" y="753"/>
                    </a:lnTo>
                    <a:lnTo>
                      <a:pt x="148" y="721"/>
                    </a:lnTo>
                    <a:lnTo>
                      <a:pt x="132" y="681"/>
                    </a:lnTo>
                    <a:lnTo>
                      <a:pt x="126" y="636"/>
                    </a:lnTo>
                    <a:lnTo>
                      <a:pt x="126" y="582"/>
                    </a:lnTo>
                    <a:lnTo>
                      <a:pt x="126" y="580"/>
                    </a:lnTo>
                    <a:lnTo>
                      <a:pt x="82" y="550"/>
                    </a:lnTo>
                    <a:lnTo>
                      <a:pt x="46" y="520"/>
                    </a:lnTo>
                    <a:lnTo>
                      <a:pt x="20" y="484"/>
                    </a:lnTo>
                    <a:lnTo>
                      <a:pt x="4" y="448"/>
                    </a:lnTo>
                    <a:lnTo>
                      <a:pt x="0" y="410"/>
                    </a:lnTo>
                    <a:lnTo>
                      <a:pt x="4" y="372"/>
                    </a:lnTo>
                    <a:lnTo>
                      <a:pt x="18" y="339"/>
                    </a:lnTo>
                    <a:lnTo>
                      <a:pt x="42" y="305"/>
                    </a:lnTo>
                    <a:lnTo>
                      <a:pt x="74" y="275"/>
                    </a:lnTo>
                    <a:lnTo>
                      <a:pt x="114" y="247"/>
                    </a:lnTo>
                    <a:lnTo>
                      <a:pt x="114" y="237"/>
                    </a:lnTo>
                    <a:lnTo>
                      <a:pt x="114" y="191"/>
                    </a:lnTo>
                    <a:lnTo>
                      <a:pt x="118" y="149"/>
                    </a:lnTo>
                    <a:lnTo>
                      <a:pt x="128" y="109"/>
                    </a:lnTo>
                    <a:lnTo>
                      <a:pt x="142" y="74"/>
                    </a:lnTo>
                    <a:lnTo>
                      <a:pt x="164" y="46"/>
                    </a:lnTo>
                    <a:lnTo>
                      <a:pt x="188" y="24"/>
                    </a:lnTo>
                    <a:lnTo>
                      <a:pt x="212" y="12"/>
                    </a:lnTo>
                    <a:lnTo>
                      <a:pt x="240" y="4"/>
                    </a:lnTo>
                    <a:lnTo>
                      <a:pt x="270"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476" name="Google Shape;476;p43"/>
              <p:cNvSpPr/>
              <p:nvPr/>
            </p:nvSpPr>
            <p:spPr>
              <a:xfrm>
                <a:off x="4325938" y="1744663"/>
                <a:ext cx="936625" cy="233363"/>
              </a:xfrm>
              <a:custGeom>
                <a:avLst/>
                <a:gdLst/>
                <a:ahLst/>
                <a:cxnLst/>
                <a:rect l="l" t="t" r="r" b="b"/>
                <a:pathLst>
                  <a:path w="1180" h="295" extrusionOk="0">
                    <a:moveTo>
                      <a:pt x="590" y="0"/>
                    </a:moveTo>
                    <a:lnTo>
                      <a:pt x="678" y="2"/>
                    </a:lnTo>
                    <a:lnTo>
                      <a:pt x="761" y="6"/>
                    </a:lnTo>
                    <a:lnTo>
                      <a:pt x="839" y="14"/>
                    </a:lnTo>
                    <a:lnTo>
                      <a:pt x="911" y="24"/>
                    </a:lnTo>
                    <a:lnTo>
                      <a:pt x="977" y="36"/>
                    </a:lnTo>
                    <a:lnTo>
                      <a:pt x="1036" y="52"/>
                    </a:lnTo>
                    <a:lnTo>
                      <a:pt x="1086" y="68"/>
                    </a:lnTo>
                    <a:lnTo>
                      <a:pt x="1126" y="86"/>
                    </a:lnTo>
                    <a:lnTo>
                      <a:pt x="1156" y="106"/>
                    </a:lnTo>
                    <a:lnTo>
                      <a:pt x="1174" y="126"/>
                    </a:lnTo>
                    <a:lnTo>
                      <a:pt x="1180" y="147"/>
                    </a:lnTo>
                    <a:lnTo>
                      <a:pt x="1174" y="169"/>
                    </a:lnTo>
                    <a:lnTo>
                      <a:pt x="1156" y="191"/>
                    </a:lnTo>
                    <a:lnTo>
                      <a:pt x="1126" y="209"/>
                    </a:lnTo>
                    <a:lnTo>
                      <a:pt x="1086" y="227"/>
                    </a:lnTo>
                    <a:lnTo>
                      <a:pt x="1036" y="245"/>
                    </a:lnTo>
                    <a:lnTo>
                      <a:pt x="977" y="259"/>
                    </a:lnTo>
                    <a:lnTo>
                      <a:pt x="911" y="271"/>
                    </a:lnTo>
                    <a:lnTo>
                      <a:pt x="839" y="281"/>
                    </a:lnTo>
                    <a:lnTo>
                      <a:pt x="761" y="289"/>
                    </a:lnTo>
                    <a:lnTo>
                      <a:pt x="678" y="293"/>
                    </a:lnTo>
                    <a:lnTo>
                      <a:pt x="590" y="295"/>
                    </a:lnTo>
                    <a:lnTo>
                      <a:pt x="502" y="293"/>
                    </a:lnTo>
                    <a:lnTo>
                      <a:pt x="418" y="289"/>
                    </a:lnTo>
                    <a:lnTo>
                      <a:pt x="341" y="281"/>
                    </a:lnTo>
                    <a:lnTo>
                      <a:pt x="267" y="271"/>
                    </a:lnTo>
                    <a:lnTo>
                      <a:pt x="201" y="259"/>
                    </a:lnTo>
                    <a:lnTo>
                      <a:pt x="143" y="245"/>
                    </a:lnTo>
                    <a:lnTo>
                      <a:pt x="93" y="227"/>
                    </a:lnTo>
                    <a:lnTo>
                      <a:pt x="54" y="209"/>
                    </a:lnTo>
                    <a:lnTo>
                      <a:pt x="24" y="191"/>
                    </a:lnTo>
                    <a:lnTo>
                      <a:pt x="6" y="169"/>
                    </a:lnTo>
                    <a:lnTo>
                      <a:pt x="0" y="147"/>
                    </a:lnTo>
                    <a:lnTo>
                      <a:pt x="6" y="126"/>
                    </a:lnTo>
                    <a:lnTo>
                      <a:pt x="24" y="106"/>
                    </a:lnTo>
                    <a:lnTo>
                      <a:pt x="54" y="86"/>
                    </a:lnTo>
                    <a:lnTo>
                      <a:pt x="93" y="68"/>
                    </a:lnTo>
                    <a:lnTo>
                      <a:pt x="143" y="52"/>
                    </a:lnTo>
                    <a:lnTo>
                      <a:pt x="201" y="36"/>
                    </a:lnTo>
                    <a:lnTo>
                      <a:pt x="267" y="24"/>
                    </a:lnTo>
                    <a:lnTo>
                      <a:pt x="341" y="14"/>
                    </a:lnTo>
                    <a:lnTo>
                      <a:pt x="418" y="6"/>
                    </a:lnTo>
                    <a:lnTo>
                      <a:pt x="502" y="2"/>
                    </a:lnTo>
                    <a:lnTo>
                      <a:pt x="590"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477" name="Google Shape;477;p43"/>
              <p:cNvSpPr/>
              <p:nvPr/>
            </p:nvSpPr>
            <p:spPr>
              <a:xfrm>
                <a:off x="4325938" y="1941513"/>
                <a:ext cx="936625" cy="350838"/>
              </a:xfrm>
              <a:custGeom>
                <a:avLst/>
                <a:gdLst/>
                <a:ahLst/>
                <a:cxnLst/>
                <a:rect l="l" t="t" r="r" b="b"/>
                <a:pathLst>
                  <a:path w="1180" h="443" extrusionOk="0">
                    <a:moveTo>
                      <a:pt x="0" y="0"/>
                    </a:moveTo>
                    <a:lnTo>
                      <a:pt x="6" y="20"/>
                    </a:lnTo>
                    <a:lnTo>
                      <a:pt x="24" y="40"/>
                    </a:lnTo>
                    <a:lnTo>
                      <a:pt x="54" y="60"/>
                    </a:lnTo>
                    <a:lnTo>
                      <a:pt x="93" y="78"/>
                    </a:lnTo>
                    <a:lnTo>
                      <a:pt x="143" y="96"/>
                    </a:lnTo>
                    <a:lnTo>
                      <a:pt x="203" y="110"/>
                    </a:lnTo>
                    <a:lnTo>
                      <a:pt x="269" y="122"/>
                    </a:lnTo>
                    <a:lnTo>
                      <a:pt x="341" y="134"/>
                    </a:lnTo>
                    <a:lnTo>
                      <a:pt x="420" y="140"/>
                    </a:lnTo>
                    <a:lnTo>
                      <a:pt x="502" y="146"/>
                    </a:lnTo>
                    <a:lnTo>
                      <a:pt x="590" y="148"/>
                    </a:lnTo>
                    <a:lnTo>
                      <a:pt x="678" y="146"/>
                    </a:lnTo>
                    <a:lnTo>
                      <a:pt x="759" y="140"/>
                    </a:lnTo>
                    <a:lnTo>
                      <a:pt x="839" y="134"/>
                    </a:lnTo>
                    <a:lnTo>
                      <a:pt x="911" y="122"/>
                    </a:lnTo>
                    <a:lnTo>
                      <a:pt x="977" y="110"/>
                    </a:lnTo>
                    <a:lnTo>
                      <a:pt x="1034" y="96"/>
                    </a:lnTo>
                    <a:lnTo>
                      <a:pt x="1084" y="78"/>
                    </a:lnTo>
                    <a:lnTo>
                      <a:pt x="1126" y="60"/>
                    </a:lnTo>
                    <a:lnTo>
                      <a:pt x="1156" y="40"/>
                    </a:lnTo>
                    <a:lnTo>
                      <a:pt x="1174" y="20"/>
                    </a:lnTo>
                    <a:lnTo>
                      <a:pt x="1180" y="0"/>
                    </a:lnTo>
                    <a:lnTo>
                      <a:pt x="1180" y="295"/>
                    </a:lnTo>
                    <a:lnTo>
                      <a:pt x="1174" y="315"/>
                    </a:lnTo>
                    <a:lnTo>
                      <a:pt x="1156" y="337"/>
                    </a:lnTo>
                    <a:lnTo>
                      <a:pt x="1126" y="355"/>
                    </a:lnTo>
                    <a:lnTo>
                      <a:pt x="1084" y="373"/>
                    </a:lnTo>
                    <a:lnTo>
                      <a:pt x="1034" y="391"/>
                    </a:lnTo>
                    <a:lnTo>
                      <a:pt x="977" y="405"/>
                    </a:lnTo>
                    <a:lnTo>
                      <a:pt x="911" y="419"/>
                    </a:lnTo>
                    <a:lnTo>
                      <a:pt x="839" y="429"/>
                    </a:lnTo>
                    <a:lnTo>
                      <a:pt x="759" y="437"/>
                    </a:lnTo>
                    <a:lnTo>
                      <a:pt x="678" y="441"/>
                    </a:lnTo>
                    <a:lnTo>
                      <a:pt x="590" y="443"/>
                    </a:lnTo>
                    <a:lnTo>
                      <a:pt x="502" y="441"/>
                    </a:lnTo>
                    <a:lnTo>
                      <a:pt x="420" y="437"/>
                    </a:lnTo>
                    <a:lnTo>
                      <a:pt x="341" y="429"/>
                    </a:lnTo>
                    <a:lnTo>
                      <a:pt x="269" y="419"/>
                    </a:lnTo>
                    <a:lnTo>
                      <a:pt x="203" y="405"/>
                    </a:lnTo>
                    <a:lnTo>
                      <a:pt x="143" y="391"/>
                    </a:lnTo>
                    <a:lnTo>
                      <a:pt x="93" y="373"/>
                    </a:lnTo>
                    <a:lnTo>
                      <a:pt x="54" y="355"/>
                    </a:lnTo>
                    <a:lnTo>
                      <a:pt x="24" y="337"/>
                    </a:lnTo>
                    <a:lnTo>
                      <a:pt x="6" y="315"/>
                    </a:lnTo>
                    <a:lnTo>
                      <a:pt x="0" y="295"/>
                    </a:lnTo>
                    <a:lnTo>
                      <a:pt x="0"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478" name="Google Shape;478;p43"/>
              <p:cNvSpPr/>
              <p:nvPr/>
            </p:nvSpPr>
            <p:spPr>
              <a:xfrm>
                <a:off x="4325938" y="2252663"/>
                <a:ext cx="936625" cy="350838"/>
              </a:xfrm>
              <a:custGeom>
                <a:avLst/>
                <a:gdLst/>
                <a:ahLst/>
                <a:cxnLst/>
                <a:rect l="l" t="t" r="r" b="b"/>
                <a:pathLst>
                  <a:path w="1180" h="442" extrusionOk="0">
                    <a:moveTo>
                      <a:pt x="0" y="0"/>
                    </a:moveTo>
                    <a:lnTo>
                      <a:pt x="6" y="22"/>
                    </a:lnTo>
                    <a:lnTo>
                      <a:pt x="24" y="42"/>
                    </a:lnTo>
                    <a:lnTo>
                      <a:pt x="54" y="61"/>
                    </a:lnTo>
                    <a:lnTo>
                      <a:pt x="93" y="79"/>
                    </a:lnTo>
                    <a:lnTo>
                      <a:pt x="143" y="95"/>
                    </a:lnTo>
                    <a:lnTo>
                      <a:pt x="203" y="111"/>
                    </a:lnTo>
                    <a:lnTo>
                      <a:pt x="269" y="123"/>
                    </a:lnTo>
                    <a:lnTo>
                      <a:pt x="341" y="133"/>
                    </a:lnTo>
                    <a:lnTo>
                      <a:pt x="420" y="141"/>
                    </a:lnTo>
                    <a:lnTo>
                      <a:pt x="502" y="145"/>
                    </a:lnTo>
                    <a:lnTo>
                      <a:pt x="590" y="147"/>
                    </a:lnTo>
                    <a:lnTo>
                      <a:pt x="678" y="145"/>
                    </a:lnTo>
                    <a:lnTo>
                      <a:pt x="759" y="141"/>
                    </a:lnTo>
                    <a:lnTo>
                      <a:pt x="839" y="133"/>
                    </a:lnTo>
                    <a:lnTo>
                      <a:pt x="911" y="123"/>
                    </a:lnTo>
                    <a:lnTo>
                      <a:pt x="977" y="111"/>
                    </a:lnTo>
                    <a:lnTo>
                      <a:pt x="1034" y="95"/>
                    </a:lnTo>
                    <a:lnTo>
                      <a:pt x="1084" y="79"/>
                    </a:lnTo>
                    <a:lnTo>
                      <a:pt x="1126" y="61"/>
                    </a:lnTo>
                    <a:lnTo>
                      <a:pt x="1156" y="42"/>
                    </a:lnTo>
                    <a:lnTo>
                      <a:pt x="1174" y="22"/>
                    </a:lnTo>
                    <a:lnTo>
                      <a:pt x="1180" y="0"/>
                    </a:lnTo>
                    <a:lnTo>
                      <a:pt x="1180" y="211"/>
                    </a:lnTo>
                    <a:lnTo>
                      <a:pt x="1138" y="233"/>
                    </a:lnTo>
                    <a:lnTo>
                      <a:pt x="1084" y="205"/>
                    </a:lnTo>
                    <a:lnTo>
                      <a:pt x="1032" y="189"/>
                    </a:lnTo>
                    <a:lnTo>
                      <a:pt x="983" y="183"/>
                    </a:lnTo>
                    <a:lnTo>
                      <a:pt x="941" y="187"/>
                    </a:lnTo>
                    <a:lnTo>
                      <a:pt x="901" y="199"/>
                    </a:lnTo>
                    <a:lnTo>
                      <a:pt x="865" y="217"/>
                    </a:lnTo>
                    <a:lnTo>
                      <a:pt x="837" y="239"/>
                    </a:lnTo>
                    <a:lnTo>
                      <a:pt x="813" y="267"/>
                    </a:lnTo>
                    <a:lnTo>
                      <a:pt x="795" y="301"/>
                    </a:lnTo>
                    <a:lnTo>
                      <a:pt x="779" y="338"/>
                    </a:lnTo>
                    <a:lnTo>
                      <a:pt x="767" y="384"/>
                    </a:lnTo>
                    <a:lnTo>
                      <a:pt x="763" y="436"/>
                    </a:lnTo>
                    <a:lnTo>
                      <a:pt x="678" y="442"/>
                    </a:lnTo>
                    <a:lnTo>
                      <a:pt x="590" y="442"/>
                    </a:lnTo>
                    <a:lnTo>
                      <a:pt x="502" y="442"/>
                    </a:lnTo>
                    <a:lnTo>
                      <a:pt x="420" y="436"/>
                    </a:lnTo>
                    <a:lnTo>
                      <a:pt x="341" y="428"/>
                    </a:lnTo>
                    <a:lnTo>
                      <a:pt x="269" y="418"/>
                    </a:lnTo>
                    <a:lnTo>
                      <a:pt x="203" y="406"/>
                    </a:lnTo>
                    <a:lnTo>
                      <a:pt x="143" y="390"/>
                    </a:lnTo>
                    <a:lnTo>
                      <a:pt x="93" y="374"/>
                    </a:lnTo>
                    <a:lnTo>
                      <a:pt x="54" y="356"/>
                    </a:lnTo>
                    <a:lnTo>
                      <a:pt x="24" y="336"/>
                    </a:lnTo>
                    <a:lnTo>
                      <a:pt x="6" y="317"/>
                    </a:lnTo>
                    <a:lnTo>
                      <a:pt x="0" y="295"/>
                    </a:lnTo>
                    <a:lnTo>
                      <a:pt x="0"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sp>
            <p:nvSpPr>
              <p:cNvPr id="479" name="Google Shape;479;p43"/>
              <p:cNvSpPr/>
              <p:nvPr/>
            </p:nvSpPr>
            <p:spPr>
              <a:xfrm>
                <a:off x="4325938" y="2565400"/>
                <a:ext cx="582612" cy="350838"/>
              </a:xfrm>
              <a:custGeom>
                <a:avLst/>
                <a:gdLst/>
                <a:ahLst/>
                <a:cxnLst/>
                <a:rect l="l" t="t" r="r" b="b"/>
                <a:pathLst>
                  <a:path w="733" h="443" extrusionOk="0">
                    <a:moveTo>
                      <a:pt x="0" y="0"/>
                    </a:moveTo>
                    <a:lnTo>
                      <a:pt x="6" y="20"/>
                    </a:lnTo>
                    <a:lnTo>
                      <a:pt x="24" y="42"/>
                    </a:lnTo>
                    <a:lnTo>
                      <a:pt x="54" y="60"/>
                    </a:lnTo>
                    <a:lnTo>
                      <a:pt x="93" y="78"/>
                    </a:lnTo>
                    <a:lnTo>
                      <a:pt x="143" y="96"/>
                    </a:lnTo>
                    <a:lnTo>
                      <a:pt x="203" y="110"/>
                    </a:lnTo>
                    <a:lnTo>
                      <a:pt x="269" y="124"/>
                    </a:lnTo>
                    <a:lnTo>
                      <a:pt x="341" y="134"/>
                    </a:lnTo>
                    <a:lnTo>
                      <a:pt x="420" y="142"/>
                    </a:lnTo>
                    <a:lnTo>
                      <a:pt x="502" y="146"/>
                    </a:lnTo>
                    <a:lnTo>
                      <a:pt x="590" y="148"/>
                    </a:lnTo>
                    <a:lnTo>
                      <a:pt x="684" y="146"/>
                    </a:lnTo>
                    <a:lnTo>
                      <a:pt x="664" y="184"/>
                    </a:lnTo>
                    <a:lnTo>
                      <a:pt x="652" y="222"/>
                    </a:lnTo>
                    <a:lnTo>
                      <a:pt x="648" y="263"/>
                    </a:lnTo>
                    <a:lnTo>
                      <a:pt x="654" y="311"/>
                    </a:lnTo>
                    <a:lnTo>
                      <a:pt x="670" y="357"/>
                    </a:lnTo>
                    <a:lnTo>
                      <a:pt x="697" y="399"/>
                    </a:lnTo>
                    <a:lnTo>
                      <a:pt x="733" y="439"/>
                    </a:lnTo>
                    <a:lnTo>
                      <a:pt x="664" y="441"/>
                    </a:lnTo>
                    <a:lnTo>
                      <a:pt x="590" y="443"/>
                    </a:lnTo>
                    <a:lnTo>
                      <a:pt x="502" y="441"/>
                    </a:lnTo>
                    <a:lnTo>
                      <a:pt x="420" y="437"/>
                    </a:lnTo>
                    <a:lnTo>
                      <a:pt x="341" y="429"/>
                    </a:lnTo>
                    <a:lnTo>
                      <a:pt x="269" y="419"/>
                    </a:lnTo>
                    <a:lnTo>
                      <a:pt x="203" y="405"/>
                    </a:lnTo>
                    <a:lnTo>
                      <a:pt x="143" y="391"/>
                    </a:lnTo>
                    <a:lnTo>
                      <a:pt x="93" y="375"/>
                    </a:lnTo>
                    <a:lnTo>
                      <a:pt x="54" y="357"/>
                    </a:lnTo>
                    <a:lnTo>
                      <a:pt x="24" y="337"/>
                    </a:lnTo>
                    <a:lnTo>
                      <a:pt x="6" y="317"/>
                    </a:lnTo>
                    <a:lnTo>
                      <a:pt x="0" y="295"/>
                    </a:lnTo>
                    <a:lnTo>
                      <a:pt x="0" y="0"/>
                    </a:lnTo>
                    <a:close/>
                  </a:path>
                </a:pathLst>
              </a:custGeom>
              <a:solidFill>
                <a:srgbClr val="5C69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0383D"/>
                  </a:solidFill>
                  <a:latin typeface="Calibri"/>
                  <a:ea typeface="Calibri"/>
                  <a:cs typeface="Calibri"/>
                  <a:sym typeface="Calibri"/>
                </a:endParaRPr>
              </a:p>
            </p:txBody>
          </p:sp>
        </p:grpSp>
        <p:cxnSp>
          <p:nvCxnSpPr>
            <p:cNvPr id="480" name="Google Shape;480;p43"/>
            <p:cNvCxnSpPr>
              <a:stCxn id="472" idx="3"/>
              <a:endCxn id="472" idx="7"/>
            </p:cNvCxnSpPr>
            <p:nvPr/>
          </p:nvCxnSpPr>
          <p:spPr>
            <a:xfrm rot="10800000" flipH="1">
              <a:off x="923600" y="1289737"/>
              <a:ext cx="972900" cy="959400"/>
            </a:xfrm>
            <a:prstGeom prst="straightConnector1">
              <a:avLst/>
            </a:prstGeom>
            <a:noFill/>
            <a:ln w="76200" cap="flat" cmpd="sng">
              <a:solidFill>
                <a:srgbClr val="CC0000"/>
              </a:solidFill>
              <a:prstDash val="solid"/>
              <a:round/>
              <a:headEnd type="none" w="med" len="med"/>
              <a:tailEnd type="none" w="med" len="med"/>
            </a:ln>
          </p:spPr>
        </p:cxnSp>
      </p:grpSp>
      <p:sp>
        <p:nvSpPr>
          <p:cNvPr id="481" name="Google Shape;481;p43"/>
          <p:cNvSpPr/>
          <p:nvPr/>
        </p:nvSpPr>
        <p:spPr>
          <a:xfrm>
            <a:off x="2062100" y="2416200"/>
            <a:ext cx="482400" cy="502200"/>
          </a:xfrm>
          <a:prstGeom prst="mathPlus">
            <a:avLst>
              <a:gd name="adj1" fmla="val 2352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7402403" y="2416200"/>
            <a:ext cx="482400" cy="502200"/>
          </a:xfrm>
          <a:prstGeom prst="mathPlus">
            <a:avLst>
              <a:gd name="adj1" fmla="val 2352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3"/>
          <p:cNvGrpSpPr/>
          <p:nvPr/>
        </p:nvGrpSpPr>
        <p:grpSpPr>
          <a:xfrm>
            <a:off x="8231816" y="2368526"/>
            <a:ext cx="578266" cy="601617"/>
            <a:chOff x="-3852025" y="2764950"/>
            <a:chExt cx="291450" cy="293000"/>
          </a:xfrm>
        </p:grpSpPr>
        <p:sp>
          <p:nvSpPr>
            <p:cNvPr id="484" name="Google Shape;484;p43"/>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43"/>
          <p:cNvSpPr/>
          <p:nvPr/>
        </p:nvSpPr>
        <p:spPr>
          <a:xfrm>
            <a:off x="7499675" y="1719425"/>
            <a:ext cx="873900" cy="374100"/>
          </a:xfrm>
          <a:prstGeom prst="wedgeRectCallout">
            <a:avLst>
              <a:gd name="adj1" fmla="val 43297"/>
              <a:gd name="adj2" fmla="val 121599"/>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Condensed"/>
                <a:ea typeface="Roboto Condensed"/>
                <a:cs typeface="Roboto Condensed"/>
                <a:sym typeface="Roboto Condensed"/>
              </a:rPr>
              <a:t>Création</a:t>
            </a:r>
            <a:endParaRPr b="1">
              <a:latin typeface="Roboto Condensed"/>
              <a:ea typeface="Roboto Condensed"/>
              <a:cs typeface="Roboto Condensed"/>
              <a:sym typeface="Roboto Condensed"/>
            </a:endParaRPr>
          </a:p>
        </p:txBody>
      </p:sp>
      <p:sp>
        <p:nvSpPr>
          <p:cNvPr id="487" name="Google Shape;487;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t>Projet remodelé</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000"/>
                                        <p:tgtEl>
                                          <p:spTgt spid="467"/>
                                        </p:tgtEl>
                                      </p:cBhvr>
                                    </p:animEffect>
                                  </p:childTnLst>
                                </p:cTn>
                              </p:par>
                              <p:par>
                                <p:cTn id="8" presetID="10" presetClass="entr" presetSubtype="0" fill="hold" nodeType="withEffect">
                                  <p:stCondLst>
                                    <p:cond delay="0"/>
                                  </p:stCondLst>
                                  <p:childTnLst>
                                    <p:set>
                                      <p:cBhvr>
                                        <p:cTn id="9" dur="1" fill="hold">
                                          <p:stCondLst>
                                            <p:cond delay="0"/>
                                          </p:stCondLst>
                                        </p:cTn>
                                        <p:tgtEl>
                                          <p:spTgt spid="469"/>
                                        </p:tgtEl>
                                        <p:attrNameLst>
                                          <p:attrName>style.visibility</p:attrName>
                                        </p:attrNameLst>
                                      </p:cBhvr>
                                      <p:to>
                                        <p:strVal val="visible"/>
                                      </p:to>
                                    </p:set>
                                    <p:animEffect transition="in" filter="fade">
                                      <p:cBhvr>
                                        <p:cTn id="10" dur="1000"/>
                                        <p:tgtEl>
                                          <p:spTgt spid="469"/>
                                        </p:tgtEl>
                                      </p:cBhvr>
                                    </p:animEffect>
                                  </p:childTnLst>
                                </p:cTn>
                              </p:par>
                              <p:par>
                                <p:cTn id="11" presetID="10" presetClass="entr" presetSubtype="0" fill="hold" nodeType="withEffect">
                                  <p:stCondLst>
                                    <p:cond delay="0"/>
                                  </p:stCondLst>
                                  <p:childTnLst>
                                    <p:set>
                                      <p:cBhvr>
                                        <p:cTn id="12" dur="1" fill="hold">
                                          <p:stCondLst>
                                            <p:cond delay="0"/>
                                          </p:stCondLst>
                                        </p:cTn>
                                        <p:tgtEl>
                                          <p:spTgt spid="482"/>
                                        </p:tgtEl>
                                        <p:attrNameLst>
                                          <p:attrName>style.visibility</p:attrName>
                                        </p:attrNameLst>
                                      </p:cBhvr>
                                      <p:to>
                                        <p:strVal val="visible"/>
                                      </p:to>
                                    </p:set>
                                    <p:animEffect transition="in" filter="fade">
                                      <p:cBhvr>
                                        <p:cTn id="13" dur="1000"/>
                                        <p:tgtEl>
                                          <p:spTgt spid="482"/>
                                        </p:tgtEl>
                                      </p:cBhvr>
                                    </p:animEffect>
                                  </p:childTnLst>
                                </p:cTn>
                              </p:par>
                              <p:par>
                                <p:cTn id="14" presetID="10" presetClass="entr" presetSubtype="0" fill="hold" nodeType="withEffect">
                                  <p:stCondLst>
                                    <p:cond delay="0"/>
                                  </p:stCondLst>
                                  <p:childTnLst>
                                    <p:set>
                                      <p:cBhvr>
                                        <p:cTn id="15" dur="1" fill="hold">
                                          <p:stCondLst>
                                            <p:cond delay="0"/>
                                          </p:stCondLst>
                                        </p:cTn>
                                        <p:tgtEl>
                                          <p:spTgt spid="483"/>
                                        </p:tgtEl>
                                        <p:attrNameLst>
                                          <p:attrName>style.visibility</p:attrName>
                                        </p:attrNameLst>
                                      </p:cBhvr>
                                      <p:to>
                                        <p:strVal val="visible"/>
                                      </p:to>
                                    </p:set>
                                    <p:animEffect transition="in" filter="fade">
                                      <p:cBhvr>
                                        <p:cTn id="16" dur="1000"/>
                                        <p:tgtEl>
                                          <p:spTgt spid="483"/>
                                        </p:tgtEl>
                                      </p:cBhvr>
                                    </p:animEffect>
                                  </p:childTnLst>
                                </p:cTn>
                              </p:par>
                              <p:par>
                                <p:cTn id="17" presetID="10" presetClass="entr" presetSubtype="0"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animEffect transition="in" filter="fade">
                                      <p:cBhvr>
                                        <p:cTn id="19" dur="1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TM04033925[[fn=Ronds dans l’eau]]</Template>
  <TotalTime>1174</TotalTime>
  <Words>1876</Words>
  <Application>Microsoft Office PowerPoint</Application>
  <PresentationFormat>Affichage à l'écran (16:9)</PresentationFormat>
  <Paragraphs>377</Paragraphs>
  <Slides>33</Slides>
  <Notes>33</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33</vt:i4>
      </vt:variant>
    </vt:vector>
  </HeadingPairs>
  <TitlesOfParts>
    <vt:vector size="49" baseType="lpstr">
      <vt:lpstr>Anton</vt:lpstr>
      <vt:lpstr>Open Sans</vt:lpstr>
      <vt:lpstr>Geo</vt:lpstr>
      <vt:lpstr>Fira Sans Extra Condensed Medium</vt:lpstr>
      <vt:lpstr>Fira Sans Condensed ExtraLight</vt:lpstr>
      <vt:lpstr>Advent Pro Light</vt:lpstr>
      <vt:lpstr>Roboto</vt:lpstr>
      <vt:lpstr>Roboto Condensed Light</vt:lpstr>
      <vt:lpstr>Calibri</vt:lpstr>
      <vt:lpstr>Arial</vt:lpstr>
      <vt:lpstr>Roboto Condensed</vt:lpstr>
      <vt:lpstr>Exo 2</vt:lpstr>
      <vt:lpstr>Abel</vt:lpstr>
      <vt:lpstr>Squada One</vt:lpstr>
      <vt:lpstr>Josefin Sans</vt:lpstr>
      <vt:lpstr>Tech Newsletter by Slidesgo</vt:lpstr>
      <vt:lpstr> Numerical study of two interconnected sparse random networks of neurons</vt:lpstr>
      <vt:lpstr>Sommaire</vt:lpstr>
      <vt:lpstr>Présentation PowerPoint</vt:lpstr>
      <vt:lpstr>Etapes d’un projet en  apprentissage profond</vt:lpstr>
      <vt:lpstr>Présentation du sujet</vt:lpstr>
      <vt:lpstr>Pourquoi un entraîneur automatisé ?</vt:lpstr>
      <vt:lpstr>Présentation PowerPoint</vt:lpstr>
      <vt:lpstr>Présentation PowerPoint</vt:lpstr>
      <vt:lpstr>Projet remodelé</vt:lpstr>
      <vt:lpstr>Présentation PowerPoint</vt:lpstr>
      <vt:lpstr>Création de notre base de données</vt:lpstr>
      <vt:lpstr>Traitement des vidéos</vt:lpstr>
      <vt:lpstr>Conversion vidéo - tenseur</vt:lpstr>
      <vt:lpstr>CNN</vt:lpstr>
      <vt:lpstr>Approche 1 : Conv2D</vt:lpstr>
      <vt:lpstr>Architecture CNN 1</vt:lpstr>
      <vt:lpstr>Approche 2 : Conv1D</vt:lpstr>
      <vt:lpstr>Architecture retenue - CNN 2</vt:lpstr>
      <vt:lpstr>LSTM</vt:lpstr>
      <vt:lpstr>Combinaison CNN et LSTM</vt:lpstr>
      <vt:lpstr>SVR</vt:lpstr>
      <vt:lpstr>Résultats</vt:lpstr>
      <vt:lpstr>Résultat - CNN 1 </vt:lpstr>
      <vt:lpstr>LSTM</vt:lpstr>
      <vt:lpstr>Présentation PowerPoint</vt:lpstr>
      <vt:lpstr>SVR</vt:lpstr>
      <vt:lpstr>Présentation PowerPoint</vt:lpstr>
      <vt:lpstr>Présentation PowerPoint</vt:lpstr>
      <vt:lpstr>Présentation PowerPoint</vt:lpstr>
      <vt:lpstr>Obstacles et difficultés rencontrés</vt:lpstr>
      <vt:lpstr>Présentation PowerPoint</vt:lpstr>
      <vt:lpstr>Présentation PowerPoint</vt:lpstr>
      <vt:lpstr>Vidéo exemple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Entraîneur sportif fondé sur l’I.A.</dc:title>
  <cp:lastModifiedBy>najwa moursli</cp:lastModifiedBy>
  <cp:revision>21</cp:revision>
  <dcterms:modified xsi:type="dcterms:W3CDTF">2021-12-03T16:26:20Z</dcterms:modified>
</cp:coreProperties>
</file>